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556.xml" ContentType="application/vnd.openxmlformats-officedocument.presentationml.tags+xml"/>
  <Override PartName="/ppt/tags/tag557.xml" ContentType="application/vnd.openxmlformats-officedocument.presentationml.tags+xml"/>
  <Override PartName="/ppt/notesSlides/notesSlide1.xml" ContentType="application/vnd.openxmlformats-officedocument.presentationml.notesSlide+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notesSlides/notesSlide2.xml" ContentType="application/vnd.openxmlformats-officedocument.presentationml.notesSlide+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7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notesSlides/notesSlide7.xml" ContentType="application/vnd.openxmlformats-officedocument.presentationml.notesSlide+xml"/>
  <Override PartName="/ppt/tags/tag579.xml" ContentType="application/vnd.openxmlformats-officedocument.presentationml.tags+xml"/>
  <Override PartName="/ppt/tags/tag58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8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89.xml" ContentType="application/vnd.openxmlformats-officedocument.presentationml.tags+xml"/>
  <Override PartName="/ppt/notesSlides/notesSlide40.xml" ContentType="application/vnd.openxmlformats-officedocument.presentationml.notesSlide+xml"/>
  <Override PartName="/ppt/tags/tag59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notesSlides/notesSlide54.xml" ContentType="application/vnd.openxmlformats-officedocument.presentationml.notesSlide+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4" r:id="rId3"/>
  </p:sldMasterIdLst>
  <p:notesMasterIdLst>
    <p:notesMasterId r:id="rId59"/>
  </p:notesMasterIdLst>
  <p:handoutMasterIdLst>
    <p:handoutMasterId r:id="rId60"/>
  </p:handoutMasterIdLst>
  <p:sldIdLst>
    <p:sldId id="1005" r:id="rId4"/>
    <p:sldId id="1163" r:id="rId5"/>
    <p:sldId id="1168" r:id="rId6"/>
    <p:sldId id="1166" r:id="rId7"/>
    <p:sldId id="1027" r:id="rId8"/>
    <p:sldId id="1167" r:id="rId9"/>
    <p:sldId id="1169" r:id="rId10"/>
    <p:sldId id="1170" r:id="rId11"/>
    <p:sldId id="1157" r:id="rId12"/>
    <p:sldId id="1171" r:id="rId13"/>
    <p:sldId id="1172" r:id="rId14"/>
    <p:sldId id="1173" r:id="rId15"/>
    <p:sldId id="1174" r:id="rId16"/>
    <p:sldId id="1175" r:id="rId17"/>
    <p:sldId id="1176" r:id="rId18"/>
    <p:sldId id="1177" r:id="rId19"/>
    <p:sldId id="1178" r:id="rId20"/>
    <p:sldId id="1179" r:id="rId21"/>
    <p:sldId id="1180" r:id="rId22"/>
    <p:sldId id="1183" r:id="rId23"/>
    <p:sldId id="1181" r:id="rId24"/>
    <p:sldId id="1182" r:id="rId25"/>
    <p:sldId id="1185" r:id="rId26"/>
    <p:sldId id="1184" r:id="rId27"/>
    <p:sldId id="1186" r:id="rId28"/>
    <p:sldId id="1187" r:id="rId29"/>
    <p:sldId id="1188" r:id="rId30"/>
    <p:sldId id="1190" r:id="rId31"/>
    <p:sldId id="1191" r:id="rId32"/>
    <p:sldId id="1192" r:id="rId33"/>
    <p:sldId id="1196" r:id="rId34"/>
    <p:sldId id="1194" r:id="rId35"/>
    <p:sldId id="1197" r:id="rId36"/>
    <p:sldId id="1198" r:id="rId37"/>
    <p:sldId id="1199" r:id="rId38"/>
    <p:sldId id="1200" r:id="rId39"/>
    <p:sldId id="1201" r:id="rId40"/>
    <p:sldId id="1202" r:id="rId41"/>
    <p:sldId id="1203" r:id="rId42"/>
    <p:sldId id="1204" r:id="rId43"/>
    <p:sldId id="1205" r:id="rId44"/>
    <p:sldId id="1206" r:id="rId45"/>
    <p:sldId id="1207" r:id="rId46"/>
    <p:sldId id="1209" r:id="rId47"/>
    <p:sldId id="1208" r:id="rId48"/>
    <p:sldId id="1210" r:id="rId49"/>
    <p:sldId id="1212" r:id="rId50"/>
    <p:sldId id="1213" r:id="rId51"/>
    <p:sldId id="1214" r:id="rId52"/>
    <p:sldId id="1215" r:id="rId53"/>
    <p:sldId id="1219" r:id="rId54"/>
    <p:sldId id="1217" r:id="rId55"/>
    <p:sldId id="1220" r:id="rId56"/>
    <p:sldId id="1222" r:id="rId57"/>
    <p:sldId id="1165"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B03"/>
    <a:srgbClr val="EC660E"/>
    <a:srgbClr val="ED7110"/>
    <a:srgbClr val="2C2E2E"/>
    <a:srgbClr val="FC3903"/>
    <a:srgbClr val="FC7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5" d="100"/>
          <a:sy n="115" d="100"/>
        </p:scale>
        <p:origin x="6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7B5EC30-CB5F-414E-B69E-C89A5F0F7774}" type="doc">
      <dgm:prSet loTypeId="urn:microsoft.com/office/officeart/2005/8/layout/hierarchy2#1" loCatId="hierarchy" qsTypeId="urn:microsoft.com/office/officeart/2005/8/quickstyle/simple5#1" qsCatId="simple" csTypeId="urn:microsoft.com/office/officeart/2005/8/colors/accent1_2#1" csCatId="accent1" phldr="1"/>
      <dgm:spPr/>
      <dgm:t>
        <a:bodyPr/>
        <a:lstStyle/>
        <a:p>
          <a:endParaRPr lang="zh-CN" altLang="en-US"/>
        </a:p>
      </dgm:t>
    </dgm:pt>
    <dgm:pt modelId="{05D2AED5-E14D-4768-AC63-0F840B60DD9C}">
      <dgm:prSet phldrT="[文本]" custT="1"/>
      <dgm:spPr/>
      <dgm:t>
        <a:bodyPr/>
        <a:lstStyle/>
        <a:p>
          <a:pPr algn="ctr"/>
          <a:r>
            <a:rPr lang="zh-CN" altLang="en-US" sz="1050" dirty="0"/>
            <a:t>设备描述符</a:t>
          </a:r>
        </a:p>
      </dgm:t>
    </dgm:pt>
    <dgm:pt modelId="{476C9140-9A80-410A-8540-B1FE0E530DE0}" type="parTrans" cxnId="{391910DC-7E49-4F8D-8005-739EAF624ABD}">
      <dgm:prSet/>
      <dgm:spPr/>
      <dgm:t>
        <a:bodyPr/>
        <a:lstStyle/>
        <a:p>
          <a:pPr algn="ctr"/>
          <a:endParaRPr lang="zh-CN" altLang="en-US" sz="900"/>
        </a:p>
      </dgm:t>
    </dgm:pt>
    <dgm:pt modelId="{56633638-2E74-42EA-8CBD-E1F3D9B0EA75}" type="sibTrans" cxnId="{391910DC-7E49-4F8D-8005-739EAF624ABD}">
      <dgm:prSet/>
      <dgm:spPr/>
      <dgm:t>
        <a:bodyPr/>
        <a:lstStyle/>
        <a:p>
          <a:pPr algn="ctr"/>
          <a:endParaRPr lang="zh-CN" altLang="en-US" sz="900"/>
        </a:p>
      </dgm:t>
    </dgm:pt>
    <dgm:pt modelId="{8D73C520-8535-4BA8-A184-2F6A72E32373}">
      <dgm:prSet phldrT="[文本]" custT="1"/>
      <dgm:spPr/>
      <dgm:t>
        <a:bodyPr/>
        <a:lstStyle/>
        <a:p>
          <a:pPr algn="ctr"/>
          <a:r>
            <a:rPr lang="zh-CN" altLang="en-US" sz="1050" dirty="0"/>
            <a:t>配置描述符</a:t>
          </a:r>
          <a:r>
            <a:rPr lang="en-US" altLang="zh-CN" sz="1050" dirty="0"/>
            <a:t>1</a:t>
          </a:r>
          <a:endParaRPr lang="zh-CN" altLang="en-US" sz="1050" dirty="0"/>
        </a:p>
      </dgm:t>
    </dgm:pt>
    <dgm:pt modelId="{FD8EEC6F-FD05-40A0-9634-A72E605C6582}" type="parTrans" cxnId="{1CFACBBE-81F5-4020-B838-1099B0C4DF96}">
      <dgm:prSet custT="1"/>
      <dgm:spPr/>
      <dgm:t>
        <a:bodyPr/>
        <a:lstStyle/>
        <a:p>
          <a:pPr algn="ctr"/>
          <a:endParaRPr lang="zh-CN" altLang="en-US" sz="100"/>
        </a:p>
      </dgm:t>
    </dgm:pt>
    <dgm:pt modelId="{F71A236F-9918-4F0A-A54F-F9C5FA68F7D4}" type="sibTrans" cxnId="{1CFACBBE-81F5-4020-B838-1099B0C4DF96}">
      <dgm:prSet/>
      <dgm:spPr/>
      <dgm:t>
        <a:bodyPr/>
        <a:lstStyle/>
        <a:p>
          <a:pPr algn="ctr"/>
          <a:endParaRPr lang="zh-CN" altLang="en-US" sz="900"/>
        </a:p>
      </dgm:t>
    </dgm:pt>
    <dgm:pt modelId="{AFD8FC8C-82A6-4AA0-B2E9-38F7E55DB125}">
      <dgm:prSet phldrT="[文本]" custT="1"/>
      <dgm:spPr/>
      <dgm:t>
        <a:bodyPr/>
        <a:lstStyle/>
        <a:p>
          <a:pPr algn="ctr"/>
          <a:r>
            <a:rPr lang="zh-CN" altLang="en-US" sz="1050" dirty="0"/>
            <a:t>接口描述符</a:t>
          </a:r>
          <a:r>
            <a:rPr lang="en-US" altLang="zh-CN" sz="1050" dirty="0"/>
            <a:t>1</a:t>
          </a:r>
          <a:endParaRPr lang="zh-CN" altLang="en-US" sz="1050" dirty="0"/>
        </a:p>
      </dgm:t>
    </dgm:pt>
    <dgm:pt modelId="{96F4CC3C-E112-4237-8E13-C3B344A28DC3}" type="parTrans" cxnId="{183D3C77-AEFD-4477-B723-705B8AE0878F}">
      <dgm:prSet custT="1"/>
      <dgm:spPr/>
      <dgm:t>
        <a:bodyPr/>
        <a:lstStyle/>
        <a:p>
          <a:pPr algn="ctr"/>
          <a:endParaRPr lang="zh-CN" altLang="en-US" sz="100"/>
        </a:p>
      </dgm:t>
    </dgm:pt>
    <dgm:pt modelId="{B302A0FB-72EE-4CD3-B93C-0B8A52FA9C1A}" type="sibTrans" cxnId="{183D3C77-AEFD-4477-B723-705B8AE0878F}">
      <dgm:prSet/>
      <dgm:spPr/>
      <dgm:t>
        <a:bodyPr/>
        <a:lstStyle/>
        <a:p>
          <a:pPr algn="ctr"/>
          <a:endParaRPr lang="zh-CN" altLang="en-US" sz="900"/>
        </a:p>
      </dgm:t>
    </dgm:pt>
    <dgm:pt modelId="{45E44E55-4BAB-40CE-9CDF-6DBDE535FF89}">
      <dgm:prSet phldrT="[文本]" custT="1"/>
      <dgm:spPr/>
      <dgm:t>
        <a:bodyPr/>
        <a:lstStyle/>
        <a:p>
          <a:pPr algn="ctr"/>
          <a:r>
            <a:rPr lang="zh-CN" altLang="en-US" sz="1050" dirty="0"/>
            <a:t>端点描述符</a:t>
          </a:r>
          <a:r>
            <a:rPr lang="en-US" altLang="zh-CN" sz="1050" dirty="0"/>
            <a:t>1</a:t>
          </a:r>
          <a:endParaRPr lang="zh-CN" altLang="en-US" sz="1050" dirty="0"/>
        </a:p>
      </dgm:t>
    </dgm:pt>
    <dgm:pt modelId="{EC7414AE-2F1C-41B4-8183-F7FDFA7006EB}" type="parTrans" cxnId="{9B2BED4F-B363-41EE-A6C8-613E0DCB7278}">
      <dgm:prSet custT="1"/>
      <dgm:spPr/>
      <dgm:t>
        <a:bodyPr/>
        <a:lstStyle/>
        <a:p>
          <a:pPr algn="ctr"/>
          <a:endParaRPr lang="zh-CN" altLang="en-US" sz="100"/>
        </a:p>
      </dgm:t>
    </dgm:pt>
    <dgm:pt modelId="{815A057A-C478-44D0-ACBD-00828899A08A}" type="sibTrans" cxnId="{9B2BED4F-B363-41EE-A6C8-613E0DCB7278}">
      <dgm:prSet/>
      <dgm:spPr/>
      <dgm:t>
        <a:bodyPr/>
        <a:lstStyle/>
        <a:p>
          <a:pPr algn="ctr"/>
          <a:endParaRPr lang="zh-CN" altLang="en-US" sz="900"/>
        </a:p>
      </dgm:t>
    </dgm:pt>
    <dgm:pt modelId="{AFE26A2C-7D4F-4BDE-AB16-B8EAB05C5FA7}">
      <dgm:prSet phldrT="[文本]" custT="1"/>
      <dgm:spPr/>
      <dgm:t>
        <a:bodyPr/>
        <a:lstStyle/>
        <a:p>
          <a:pPr algn="ctr"/>
          <a:r>
            <a:rPr lang="zh-CN" altLang="en-US" sz="1050" dirty="0"/>
            <a:t>配置描述符</a:t>
          </a:r>
          <a:r>
            <a:rPr lang="en-US" altLang="zh-CN" sz="1050" dirty="0"/>
            <a:t>2</a:t>
          </a:r>
          <a:endParaRPr lang="zh-CN" altLang="en-US" sz="1050" dirty="0"/>
        </a:p>
      </dgm:t>
    </dgm:pt>
    <dgm:pt modelId="{BC439D3C-D1D8-4BAE-A608-03CCB694E054}" type="parTrans" cxnId="{7644304D-3511-4D44-8B42-BB483E8989AD}">
      <dgm:prSet custT="1"/>
      <dgm:spPr/>
      <dgm:t>
        <a:bodyPr/>
        <a:lstStyle/>
        <a:p>
          <a:pPr algn="ctr"/>
          <a:endParaRPr lang="zh-CN" altLang="en-US" sz="100"/>
        </a:p>
      </dgm:t>
    </dgm:pt>
    <dgm:pt modelId="{70F323CA-6C7E-45D6-BB1E-75600E08355C}" type="sibTrans" cxnId="{7644304D-3511-4D44-8B42-BB483E8989AD}">
      <dgm:prSet/>
      <dgm:spPr/>
      <dgm:t>
        <a:bodyPr/>
        <a:lstStyle/>
        <a:p>
          <a:pPr algn="ctr"/>
          <a:endParaRPr lang="zh-CN" altLang="en-US" sz="900"/>
        </a:p>
      </dgm:t>
    </dgm:pt>
    <dgm:pt modelId="{9DD0F86B-D7DB-45CF-9D60-5886D92B444C}">
      <dgm:prSet phldrT="[文本]" custT="1"/>
      <dgm:spPr/>
      <dgm:t>
        <a:bodyPr/>
        <a:lstStyle/>
        <a:p>
          <a:pPr algn="ctr"/>
          <a:r>
            <a:rPr lang="zh-CN" altLang="en-US" sz="1050" dirty="0"/>
            <a:t>接口描述符</a:t>
          </a:r>
          <a:r>
            <a:rPr lang="en-US" altLang="zh-CN" sz="1050" dirty="0"/>
            <a:t>1</a:t>
          </a:r>
          <a:endParaRPr lang="zh-CN" altLang="en-US" sz="1050" dirty="0"/>
        </a:p>
      </dgm:t>
    </dgm:pt>
    <dgm:pt modelId="{4162021E-EAE2-4692-A7CC-BE096F4087B6}" type="parTrans" cxnId="{75CFA0FE-C2E4-48C1-AC32-EF7C623266F3}">
      <dgm:prSet custT="1"/>
      <dgm:spPr/>
      <dgm:t>
        <a:bodyPr/>
        <a:lstStyle/>
        <a:p>
          <a:pPr algn="ctr"/>
          <a:endParaRPr lang="zh-CN" altLang="en-US" sz="100"/>
        </a:p>
      </dgm:t>
    </dgm:pt>
    <dgm:pt modelId="{41C63A53-F1B0-4B5D-BBA8-AF08D721602F}" type="sibTrans" cxnId="{75CFA0FE-C2E4-48C1-AC32-EF7C623266F3}">
      <dgm:prSet/>
      <dgm:spPr/>
      <dgm:t>
        <a:bodyPr/>
        <a:lstStyle/>
        <a:p>
          <a:pPr algn="ctr"/>
          <a:endParaRPr lang="zh-CN" altLang="en-US" sz="900"/>
        </a:p>
      </dgm:t>
    </dgm:pt>
    <dgm:pt modelId="{76C074A8-55A0-4403-ACEC-3F2B0E122460}">
      <dgm:prSet phldrT="[文本]" custT="1"/>
      <dgm:spPr/>
      <dgm:t>
        <a:bodyPr/>
        <a:lstStyle/>
        <a:p>
          <a:pPr algn="ctr"/>
          <a:r>
            <a:rPr lang="zh-CN" altLang="en-US" sz="1050" dirty="0"/>
            <a:t>端点描述符</a:t>
          </a:r>
          <a:r>
            <a:rPr lang="en-US" altLang="zh-CN" sz="1050" dirty="0"/>
            <a:t>2</a:t>
          </a:r>
          <a:endParaRPr lang="zh-CN" altLang="en-US" sz="1050" dirty="0"/>
        </a:p>
      </dgm:t>
    </dgm:pt>
    <dgm:pt modelId="{39CAE2CD-22E5-4347-8957-210D24DC2392}" type="parTrans" cxnId="{77896AC1-D136-48B0-A443-25405AE08759}">
      <dgm:prSet custT="1"/>
      <dgm:spPr/>
      <dgm:t>
        <a:bodyPr/>
        <a:lstStyle/>
        <a:p>
          <a:pPr algn="ctr"/>
          <a:endParaRPr lang="zh-CN" altLang="en-US" sz="100"/>
        </a:p>
      </dgm:t>
    </dgm:pt>
    <dgm:pt modelId="{DFB3FDDE-5152-4945-9770-B7050A58F20D}" type="sibTrans" cxnId="{77896AC1-D136-48B0-A443-25405AE08759}">
      <dgm:prSet/>
      <dgm:spPr/>
      <dgm:t>
        <a:bodyPr/>
        <a:lstStyle/>
        <a:p>
          <a:pPr algn="ctr"/>
          <a:endParaRPr lang="zh-CN" altLang="en-US" sz="900"/>
        </a:p>
      </dgm:t>
    </dgm:pt>
    <dgm:pt modelId="{C2B0B812-AE38-4434-BE7A-CBB3A607C7CF}">
      <dgm:prSet phldrT="[文本]" custT="1"/>
      <dgm:spPr/>
      <dgm:t>
        <a:bodyPr/>
        <a:lstStyle/>
        <a:p>
          <a:pPr algn="ctr"/>
          <a:r>
            <a:rPr lang="zh-CN" altLang="en-US" sz="1050" dirty="0"/>
            <a:t>端点描述符</a:t>
          </a:r>
          <a:r>
            <a:rPr lang="en-US" altLang="zh-CN" sz="1050" dirty="0"/>
            <a:t>n</a:t>
          </a:r>
          <a:endParaRPr lang="zh-CN" altLang="en-US" sz="1050" dirty="0"/>
        </a:p>
      </dgm:t>
    </dgm:pt>
    <dgm:pt modelId="{976C0936-47AD-4B83-B0DD-EFB375DA6199}" type="parTrans" cxnId="{9A8DEFCE-AAC6-4662-9940-9F16EE250425}">
      <dgm:prSet custT="1"/>
      <dgm:spPr/>
      <dgm:t>
        <a:bodyPr/>
        <a:lstStyle/>
        <a:p>
          <a:pPr algn="ctr"/>
          <a:endParaRPr lang="zh-CN" altLang="en-US" sz="100"/>
        </a:p>
      </dgm:t>
    </dgm:pt>
    <dgm:pt modelId="{1088F3F3-75AF-4011-BEAE-6F2A0C3EBB43}" type="sibTrans" cxnId="{9A8DEFCE-AAC6-4662-9940-9F16EE250425}">
      <dgm:prSet/>
      <dgm:spPr/>
      <dgm:t>
        <a:bodyPr/>
        <a:lstStyle/>
        <a:p>
          <a:pPr algn="ctr"/>
          <a:endParaRPr lang="zh-CN" altLang="en-US" sz="900"/>
        </a:p>
      </dgm:t>
    </dgm:pt>
    <dgm:pt modelId="{EB87C48C-55EC-4147-9A7B-7A64B3B10C8A}">
      <dgm:prSet phldrT="[文本]" custT="1"/>
      <dgm:spPr/>
      <dgm:t>
        <a:bodyPr/>
        <a:lstStyle/>
        <a:p>
          <a:pPr algn="ctr"/>
          <a:r>
            <a:rPr lang="zh-CN" altLang="en-US" sz="1050" dirty="0"/>
            <a:t>接口描述符</a:t>
          </a:r>
          <a:r>
            <a:rPr lang="en-US" altLang="zh-CN" sz="1050" dirty="0"/>
            <a:t>2</a:t>
          </a:r>
          <a:endParaRPr lang="zh-CN" altLang="en-US" sz="1050" dirty="0"/>
        </a:p>
      </dgm:t>
    </dgm:pt>
    <dgm:pt modelId="{7397F671-545D-490F-B297-B9EE7720A566}" type="parTrans" cxnId="{0FAE8BC2-4589-4F02-B09D-4BA8218633B5}">
      <dgm:prSet custT="1"/>
      <dgm:spPr/>
      <dgm:t>
        <a:bodyPr/>
        <a:lstStyle/>
        <a:p>
          <a:pPr algn="ctr"/>
          <a:endParaRPr lang="zh-CN" altLang="en-US" sz="100"/>
        </a:p>
      </dgm:t>
    </dgm:pt>
    <dgm:pt modelId="{E207FA95-3E14-4942-A3DF-AACD57872075}" type="sibTrans" cxnId="{0FAE8BC2-4589-4F02-B09D-4BA8218633B5}">
      <dgm:prSet/>
      <dgm:spPr/>
      <dgm:t>
        <a:bodyPr/>
        <a:lstStyle/>
        <a:p>
          <a:pPr algn="ctr"/>
          <a:endParaRPr lang="zh-CN" altLang="en-US" sz="900"/>
        </a:p>
      </dgm:t>
    </dgm:pt>
    <dgm:pt modelId="{FB24237B-71A9-465C-A4E0-8CFE43AB7011}">
      <dgm:prSet phldrT="[文本]" custT="1"/>
      <dgm:spPr/>
      <dgm:t>
        <a:bodyPr/>
        <a:lstStyle/>
        <a:p>
          <a:pPr algn="ctr"/>
          <a:r>
            <a:rPr lang="zh-CN" altLang="en-US" sz="1050" dirty="0"/>
            <a:t>端点描述符</a:t>
          </a:r>
        </a:p>
      </dgm:t>
    </dgm:pt>
    <dgm:pt modelId="{821B6EF8-EE0A-44C5-917F-B1B922E64A86}" type="parTrans" cxnId="{E40B17F0-F835-40A3-8D46-CBF73EB7C5DC}">
      <dgm:prSet custT="1"/>
      <dgm:spPr/>
      <dgm:t>
        <a:bodyPr/>
        <a:lstStyle/>
        <a:p>
          <a:pPr algn="ctr"/>
          <a:endParaRPr lang="zh-CN" altLang="en-US" sz="100"/>
        </a:p>
      </dgm:t>
    </dgm:pt>
    <dgm:pt modelId="{CD3A6CB9-5768-429D-AC94-CE83D9A1129F}" type="sibTrans" cxnId="{E40B17F0-F835-40A3-8D46-CBF73EB7C5DC}">
      <dgm:prSet/>
      <dgm:spPr/>
      <dgm:t>
        <a:bodyPr/>
        <a:lstStyle/>
        <a:p>
          <a:pPr algn="ctr"/>
          <a:endParaRPr lang="zh-CN" altLang="en-US" sz="900"/>
        </a:p>
      </dgm:t>
    </dgm:pt>
    <dgm:pt modelId="{F29422B9-0B0C-459C-A8BF-5D066D7EE4F7}">
      <dgm:prSet phldrT="[文本]" custT="1"/>
      <dgm:spPr/>
      <dgm:t>
        <a:bodyPr/>
        <a:lstStyle/>
        <a:p>
          <a:pPr algn="ctr"/>
          <a:r>
            <a:rPr lang="zh-CN" altLang="en-US" sz="1050" dirty="0"/>
            <a:t>端点描述符</a:t>
          </a:r>
        </a:p>
      </dgm:t>
    </dgm:pt>
    <dgm:pt modelId="{A8FFAA98-769F-4FE9-A276-37FB2C191195}" type="parTrans" cxnId="{27CD3416-A156-4678-B792-B3A5838A63CC}">
      <dgm:prSet custT="1"/>
      <dgm:spPr/>
      <dgm:t>
        <a:bodyPr/>
        <a:lstStyle/>
        <a:p>
          <a:pPr algn="ctr"/>
          <a:endParaRPr lang="zh-CN" altLang="en-US" sz="100"/>
        </a:p>
      </dgm:t>
    </dgm:pt>
    <dgm:pt modelId="{A28A0930-81A6-4101-B3A3-6BDE03245A45}" type="sibTrans" cxnId="{27CD3416-A156-4678-B792-B3A5838A63CC}">
      <dgm:prSet/>
      <dgm:spPr/>
      <dgm:t>
        <a:bodyPr/>
        <a:lstStyle/>
        <a:p>
          <a:pPr algn="ctr"/>
          <a:endParaRPr lang="zh-CN" altLang="en-US" sz="900"/>
        </a:p>
      </dgm:t>
    </dgm:pt>
    <dgm:pt modelId="{81EA5278-B12D-4240-953B-F4A2C1C99128}" type="pres">
      <dgm:prSet presAssocID="{77B5EC30-CB5F-414E-B69E-C89A5F0F7774}" presName="diagram" presStyleCnt="0">
        <dgm:presLayoutVars>
          <dgm:chPref val="1"/>
          <dgm:dir/>
          <dgm:animOne val="branch"/>
          <dgm:animLvl val="lvl"/>
          <dgm:resizeHandles val="exact"/>
        </dgm:presLayoutVars>
      </dgm:prSet>
      <dgm:spPr/>
    </dgm:pt>
    <dgm:pt modelId="{FF102C68-613C-400C-B3EC-2AAFF97A7882}" type="pres">
      <dgm:prSet presAssocID="{05D2AED5-E14D-4768-AC63-0F840B60DD9C}" presName="root1" presStyleCnt="0"/>
      <dgm:spPr/>
    </dgm:pt>
    <dgm:pt modelId="{2EFCB7D5-5B31-4A51-880A-A166FB4E704F}" type="pres">
      <dgm:prSet presAssocID="{05D2AED5-E14D-4768-AC63-0F840B60DD9C}" presName="LevelOneTextNode" presStyleLbl="node0" presStyleIdx="0" presStyleCnt="1">
        <dgm:presLayoutVars>
          <dgm:chPref val="3"/>
        </dgm:presLayoutVars>
      </dgm:prSet>
      <dgm:spPr/>
    </dgm:pt>
    <dgm:pt modelId="{B2BFD089-E176-4AF7-B489-54A68D1FCCAA}" type="pres">
      <dgm:prSet presAssocID="{05D2AED5-E14D-4768-AC63-0F840B60DD9C}" presName="level2hierChild" presStyleCnt="0"/>
      <dgm:spPr/>
    </dgm:pt>
    <dgm:pt modelId="{67035EA8-201B-48E6-A256-3B48CC2F2264}" type="pres">
      <dgm:prSet presAssocID="{FD8EEC6F-FD05-40A0-9634-A72E605C6582}" presName="conn2-1" presStyleLbl="parChTrans1D2" presStyleIdx="0" presStyleCnt="2"/>
      <dgm:spPr/>
    </dgm:pt>
    <dgm:pt modelId="{2A65454C-4C70-4197-B6D0-C58F0D2C77E9}" type="pres">
      <dgm:prSet presAssocID="{FD8EEC6F-FD05-40A0-9634-A72E605C6582}" presName="connTx" presStyleLbl="parChTrans1D2" presStyleIdx="0" presStyleCnt="2"/>
      <dgm:spPr/>
    </dgm:pt>
    <dgm:pt modelId="{2A5781DD-43F1-46DD-B4ED-608A8AC282F4}" type="pres">
      <dgm:prSet presAssocID="{8D73C520-8535-4BA8-A184-2F6A72E32373}" presName="root2" presStyleCnt="0"/>
      <dgm:spPr/>
    </dgm:pt>
    <dgm:pt modelId="{2FA27934-AD39-47D5-8D39-CBB592659648}" type="pres">
      <dgm:prSet presAssocID="{8D73C520-8535-4BA8-A184-2F6A72E32373}" presName="LevelTwoTextNode" presStyleLbl="node2" presStyleIdx="0" presStyleCnt="2">
        <dgm:presLayoutVars>
          <dgm:chPref val="3"/>
        </dgm:presLayoutVars>
      </dgm:prSet>
      <dgm:spPr/>
    </dgm:pt>
    <dgm:pt modelId="{72C3E35C-14F8-461B-955A-E995FDA8DF95}" type="pres">
      <dgm:prSet presAssocID="{8D73C520-8535-4BA8-A184-2F6A72E32373}" presName="level3hierChild" presStyleCnt="0"/>
      <dgm:spPr/>
    </dgm:pt>
    <dgm:pt modelId="{BAB39BD7-E7ED-4F4A-9157-FE05A5C88442}" type="pres">
      <dgm:prSet presAssocID="{96F4CC3C-E112-4237-8E13-C3B344A28DC3}" presName="conn2-1" presStyleLbl="parChTrans1D3" presStyleIdx="0" presStyleCnt="3"/>
      <dgm:spPr/>
    </dgm:pt>
    <dgm:pt modelId="{5BCFD351-6AA1-4348-A444-FD72508D8024}" type="pres">
      <dgm:prSet presAssocID="{96F4CC3C-E112-4237-8E13-C3B344A28DC3}" presName="connTx" presStyleLbl="parChTrans1D3" presStyleIdx="0" presStyleCnt="3"/>
      <dgm:spPr/>
    </dgm:pt>
    <dgm:pt modelId="{0F713FFC-A21D-4369-BE87-939200F881DC}" type="pres">
      <dgm:prSet presAssocID="{AFD8FC8C-82A6-4AA0-B2E9-38F7E55DB125}" presName="root2" presStyleCnt="0"/>
      <dgm:spPr/>
    </dgm:pt>
    <dgm:pt modelId="{753B524E-96EF-496D-95A3-60257C703C0E}" type="pres">
      <dgm:prSet presAssocID="{AFD8FC8C-82A6-4AA0-B2E9-38F7E55DB125}" presName="LevelTwoTextNode" presStyleLbl="node3" presStyleIdx="0" presStyleCnt="3">
        <dgm:presLayoutVars>
          <dgm:chPref val="3"/>
        </dgm:presLayoutVars>
      </dgm:prSet>
      <dgm:spPr/>
    </dgm:pt>
    <dgm:pt modelId="{FEDAFF8D-2756-4BA8-A760-7BB10F82AED7}" type="pres">
      <dgm:prSet presAssocID="{AFD8FC8C-82A6-4AA0-B2E9-38F7E55DB125}" presName="level3hierChild" presStyleCnt="0"/>
      <dgm:spPr/>
    </dgm:pt>
    <dgm:pt modelId="{3129EC45-2AEF-481D-A629-D0625E7DE9DF}" type="pres">
      <dgm:prSet presAssocID="{EC7414AE-2F1C-41B4-8183-F7FDFA7006EB}" presName="conn2-1" presStyleLbl="parChTrans1D4" presStyleIdx="0" presStyleCnt="5"/>
      <dgm:spPr/>
    </dgm:pt>
    <dgm:pt modelId="{902D9B95-1BEB-473B-BC1E-2E87B79F3AB3}" type="pres">
      <dgm:prSet presAssocID="{EC7414AE-2F1C-41B4-8183-F7FDFA7006EB}" presName="connTx" presStyleLbl="parChTrans1D4" presStyleIdx="0" presStyleCnt="5"/>
      <dgm:spPr/>
    </dgm:pt>
    <dgm:pt modelId="{7999C961-0C30-4C1A-B7D0-4227DB650A54}" type="pres">
      <dgm:prSet presAssocID="{45E44E55-4BAB-40CE-9CDF-6DBDE535FF89}" presName="root2" presStyleCnt="0"/>
      <dgm:spPr/>
    </dgm:pt>
    <dgm:pt modelId="{737AA07A-52DC-4008-A3A7-FACB080CBF81}" type="pres">
      <dgm:prSet presAssocID="{45E44E55-4BAB-40CE-9CDF-6DBDE535FF89}" presName="LevelTwoTextNode" presStyleLbl="node4" presStyleIdx="0" presStyleCnt="5">
        <dgm:presLayoutVars>
          <dgm:chPref val="3"/>
        </dgm:presLayoutVars>
      </dgm:prSet>
      <dgm:spPr/>
    </dgm:pt>
    <dgm:pt modelId="{F1E127BA-F9E6-4DB2-B943-55ACE7401302}" type="pres">
      <dgm:prSet presAssocID="{45E44E55-4BAB-40CE-9CDF-6DBDE535FF89}" presName="level3hierChild" presStyleCnt="0"/>
      <dgm:spPr/>
    </dgm:pt>
    <dgm:pt modelId="{4EE6E285-42E5-46AA-A539-BB65F1A7E4F0}" type="pres">
      <dgm:prSet presAssocID="{39CAE2CD-22E5-4347-8957-210D24DC2392}" presName="conn2-1" presStyleLbl="parChTrans1D4" presStyleIdx="1" presStyleCnt="5"/>
      <dgm:spPr/>
    </dgm:pt>
    <dgm:pt modelId="{5DFB516B-3739-487C-89AD-99F00D208DF4}" type="pres">
      <dgm:prSet presAssocID="{39CAE2CD-22E5-4347-8957-210D24DC2392}" presName="connTx" presStyleLbl="parChTrans1D4" presStyleIdx="1" presStyleCnt="5"/>
      <dgm:spPr/>
    </dgm:pt>
    <dgm:pt modelId="{309E0395-4FB4-4FD5-84CC-2BB3D572AEDF}" type="pres">
      <dgm:prSet presAssocID="{76C074A8-55A0-4403-ACEC-3F2B0E122460}" presName="root2" presStyleCnt="0"/>
      <dgm:spPr/>
    </dgm:pt>
    <dgm:pt modelId="{C6389154-893E-4D84-BD8A-BD353951F0BB}" type="pres">
      <dgm:prSet presAssocID="{76C074A8-55A0-4403-ACEC-3F2B0E122460}" presName="LevelTwoTextNode" presStyleLbl="node4" presStyleIdx="1" presStyleCnt="5">
        <dgm:presLayoutVars>
          <dgm:chPref val="3"/>
        </dgm:presLayoutVars>
      </dgm:prSet>
      <dgm:spPr/>
    </dgm:pt>
    <dgm:pt modelId="{6B72EFF4-E17B-48DA-AA66-209870970653}" type="pres">
      <dgm:prSet presAssocID="{76C074A8-55A0-4403-ACEC-3F2B0E122460}" presName="level3hierChild" presStyleCnt="0"/>
      <dgm:spPr/>
    </dgm:pt>
    <dgm:pt modelId="{5D0EB96B-8132-4B63-9A49-C05D2FF0F5F0}" type="pres">
      <dgm:prSet presAssocID="{976C0936-47AD-4B83-B0DD-EFB375DA6199}" presName="conn2-1" presStyleLbl="parChTrans1D4" presStyleIdx="2" presStyleCnt="5"/>
      <dgm:spPr/>
    </dgm:pt>
    <dgm:pt modelId="{8D17405F-FF38-4715-A8AF-5F88B67755C2}" type="pres">
      <dgm:prSet presAssocID="{976C0936-47AD-4B83-B0DD-EFB375DA6199}" presName="connTx" presStyleLbl="parChTrans1D4" presStyleIdx="2" presStyleCnt="5"/>
      <dgm:spPr/>
    </dgm:pt>
    <dgm:pt modelId="{659B3AD6-D672-4304-8C1C-68A7D72E6942}" type="pres">
      <dgm:prSet presAssocID="{C2B0B812-AE38-4434-BE7A-CBB3A607C7CF}" presName="root2" presStyleCnt="0"/>
      <dgm:spPr/>
    </dgm:pt>
    <dgm:pt modelId="{819C098D-EC3E-4287-9C92-1D5771FE9C1C}" type="pres">
      <dgm:prSet presAssocID="{C2B0B812-AE38-4434-BE7A-CBB3A607C7CF}" presName="LevelTwoTextNode" presStyleLbl="node4" presStyleIdx="2" presStyleCnt="5">
        <dgm:presLayoutVars>
          <dgm:chPref val="3"/>
        </dgm:presLayoutVars>
      </dgm:prSet>
      <dgm:spPr/>
    </dgm:pt>
    <dgm:pt modelId="{99F31753-1F46-4656-ADDD-B25D70A85784}" type="pres">
      <dgm:prSet presAssocID="{C2B0B812-AE38-4434-BE7A-CBB3A607C7CF}" presName="level3hierChild" presStyleCnt="0"/>
      <dgm:spPr/>
    </dgm:pt>
    <dgm:pt modelId="{78D50B27-6BEA-49AB-AE3C-D5F16F5F395D}" type="pres">
      <dgm:prSet presAssocID="{7397F671-545D-490F-B297-B9EE7720A566}" presName="conn2-1" presStyleLbl="parChTrans1D3" presStyleIdx="1" presStyleCnt="3"/>
      <dgm:spPr/>
    </dgm:pt>
    <dgm:pt modelId="{9BF38A0B-C47B-4994-A9C5-3B9C8F5534F5}" type="pres">
      <dgm:prSet presAssocID="{7397F671-545D-490F-B297-B9EE7720A566}" presName="connTx" presStyleLbl="parChTrans1D3" presStyleIdx="1" presStyleCnt="3"/>
      <dgm:spPr/>
    </dgm:pt>
    <dgm:pt modelId="{C6C0AB4F-DE0F-4968-9611-7168A489213C}" type="pres">
      <dgm:prSet presAssocID="{EB87C48C-55EC-4147-9A7B-7A64B3B10C8A}" presName="root2" presStyleCnt="0"/>
      <dgm:spPr/>
    </dgm:pt>
    <dgm:pt modelId="{21BF4AA8-3C97-4364-9745-CFF340CC54EB}" type="pres">
      <dgm:prSet presAssocID="{EB87C48C-55EC-4147-9A7B-7A64B3B10C8A}" presName="LevelTwoTextNode" presStyleLbl="node3" presStyleIdx="1" presStyleCnt="3">
        <dgm:presLayoutVars>
          <dgm:chPref val="3"/>
        </dgm:presLayoutVars>
      </dgm:prSet>
      <dgm:spPr/>
    </dgm:pt>
    <dgm:pt modelId="{48D45B81-BC4D-487F-AF72-DF3D3BFD425F}" type="pres">
      <dgm:prSet presAssocID="{EB87C48C-55EC-4147-9A7B-7A64B3B10C8A}" presName="level3hierChild" presStyleCnt="0"/>
      <dgm:spPr/>
    </dgm:pt>
    <dgm:pt modelId="{A8C667B6-730E-4A83-9BD9-C8BECDCAF389}" type="pres">
      <dgm:prSet presAssocID="{821B6EF8-EE0A-44C5-917F-B1B922E64A86}" presName="conn2-1" presStyleLbl="parChTrans1D4" presStyleIdx="3" presStyleCnt="5"/>
      <dgm:spPr/>
    </dgm:pt>
    <dgm:pt modelId="{03999F7D-3259-45B0-9E4C-6434031AB0C6}" type="pres">
      <dgm:prSet presAssocID="{821B6EF8-EE0A-44C5-917F-B1B922E64A86}" presName="connTx" presStyleLbl="parChTrans1D4" presStyleIdx="3" presStyleCnt="5"/>
      <dgm:spPr/>
    </dgm:pt>
    <dgm:pt modelId="{61D6668C-EA1C-40E5-AE1D-B454E29A5B8D}" type="pres">
      <dgm:prSet presAssocID="{FB24237B-71A9-465C-A4E0-8CFE43AB7011}" presName="root2" presStyleCnt="0"/>
      <dgm:spPr/>
    </dgm:pt>
    <dgm:pt modelId="{585C0201-9564-4AF5-B464-2998C44E8572}" type="pres">
      <dgm:prSet presAssocID="{FB24237B-71A9-465C-A4E0-8CFE43AB7011}" presName="LevelTwoTextNode" presStyleLbl="node4" presStyleIdx="3" presStyleCnt="5">
        <dgm:presLayoutVars>
          <dgm:chPref val="3"/>
        </dgm:presLayoutVars>
      </dgm:prSet>
      <dgm:spPr/>
    </dgm:pt>
    <dgm:pt modelId="{A8F90D1D-E022-4CE3-BB45-244997ECF196}" type="pres">
      <dgm:prSet presAssocID="{FB24237B-71A9-465C-A4E0-8CFE43AB7011}" presName="level3hierChild" presStyleCnt="0"/>
      <dgm:spPr/>
    </dgm:pt>
    <dgm:pt modelId="{0EA57A5B-847B-432D-8DE4-6F2DDDE4095D}" type="pres">
      <dgm:prSet presAssocID="{BC439D3C-D1D8-4BAE-A608-03CCB694E054}" presName="conn2-1" presStyleLbl="parChTrans1D2" presStyleIdx="1" presStyleCnt="2"/>
      <dgm:spPr/>
    </dgm:pt>
    <dgm:pt modelId="{35016A4F-C063-442E-8F84-FFBED7AEB217}" type="pres">
      <dgm:prSet presAssocID="{BC439D3C-D1D8-4BAE-A608-03CCB694E054}" presName="connTx" presStyleLbl="parChTrans1D2" presStyleIdx="1" presStyleCnt="2"/>
      <dgm:spPr/>
    </dgm:pt>
    <dgm:pt modelId="{AD226347-AD36-4A4D-B668-62B0F6A18564}" type="pres">
      <dgm:prSet presAssocID="{AFE26A2C-7D4F-4BDE-AB16-B8EAB05C5FA7}" presName="root2" presStyleCnt="0"/>
      <dgm:spPr/>
    </dgm:pt>
    <dgm:pt modelId="{823C84ED-31EE-4BBE-A5EC-D09B55C718F1}" type="pres">
      <dgm:prSet presAssocID="{AFE26A2C-7D4F-4BDE-AB16-B8EAB05C5FA7}" presName="LevelTwoTextNode" presStyleLbl="node2" presStyleIdx="1" presStyleCnt="2">
        <dgm:presLayoutVars>
          <dgm:chPref val="3"/>
        </dgm:presLayoutVars>
      </dgm:prSet>
      <dgm:spPr/>
    </dgm:pt>
    <dgm:pt modelId="{8C0500B6-8D88-4A64-82BC-41F0FA8C64C1}" type="pres">
      <dgm:prSet presAssocID="{AFE26A2C-7D4F-4BDE-AB16-B8EAB05C5FA7}" presName="level3hierChild" presStyleCnt="0"/>
      <dgm:spPr/>
    </dgm:pt>
    <dgm:pt modelId="{287B1343-2421-45E4-9C6B-55413E634D00}" type="pres">
      <dgm:prSet presAssocID="{4162021E-EAE2-4692-A7CC-BE096F4087B6}" presName="conn2-1" presStyleLbl="parChTrans1D3" presStyleIdx="2" presStyleCnt="3"/>
      <dgm:spPr/>
    </dgm:pt>
    <dgm:pt modelId="{3812F4D1-FB66-4511-BA20-A61E1ABF9309}" type="pres">
      <dgm:prSet presAssocID="{4162021E-EAE2-4692-A7CC-BE096F4087B6}" presName="connTx" presStyleLbl="parChTrans1D3" presStyleIdx="2" presStyleCnt="3"/>
      <dgm:spPr/>
    </dgm:pt>
    <dgm:pt modelId="{43A38ADB-8133-4259-82C9-A8ED95EA86E1}" type="pres">
      <dgm:prSet presAssocID="{9DD0F86B-D7DB-45CF-9D60-5886D92B444C}" presName="root2" presStyleCnt="0"/>
      <dgm:spPr/>
    </dgm:pt>
    <dgm:pt modelId="{C651861E-984B-44E2-BF8E-AD46880A1FB8}" type="pres">
      <dgm:prSet presAssocID="{9DD0F86B-D7DB-45CF-9D60-5886D92B444C}" presName="LevelTwoTextNode" presStyleLbl="node3" presStyleIdx="2" presStyleCnt="3">
        <dgm:presLayoutVars>
          <dgm:chPref val="3"/>
        </dgm:presLayoutVars>
      </dgm:prSet>
      <dgm:spPr/>
    </dgm:pt>
    <dgm:pt modelId="{94BE6553-E9C2-43FB-B4F0-9781F3ADACA6}" type="pres">
      <dgm:prSet presAssocID="{9DD0F86B-D7DB-45CF-9D60-5886D92B444C}" presName="level3hierChild" presStyleCnt="0"/>
      <dgm:spPr/>
    </dgm:pt>
    <dgm:pt modelId="{67279818-8AD6-4707-99F0-3A750FCF4704}" type="pres">
      <dgm:prSet presAssocID="{A8FFAA98-769F-4FE9-A276-37FB2C191195}" presName="conn2-1" presStyleLbl="parChTrans1D4" presStyleIdx="4" presStyleCnt="5"/>
      <dgm:spPr/>
    </dgm:pt>
    <dgm:pt modelId="{8CAD8C8B-0C6D-4CB8-9984-CDDEDE8EFFEC}" type="pres">
      <dgm:prSet presAssocID="{A8FFAA98-769F-4FE9-A276-37FB2C191195}" presName="connTx" presStyleLbl="parChTrans1D4" presStyleIdx="4" presStyleCnt="5"/>
      <dgm:spPr/>
    </dgm:pt>
    <dgm:pt modelId="{616E671F-01A4-4746-BC89-A20DD1F3075F}" type="pres">
      <dgm:prSet presAssocID="{F29422B9-0B0C-459C-A8BF-5D066D7EE4F7}" presName="root2" presStyleCnt="0"/>
      <dgm:spPr/>
    </dgm:pt>
    <dgm:pt modelId="{D18F1E60-76B8-4B3A-9198-45A710DF7263}" type="pres">
      <dgm:prSet presAssocID="{F29422B9-0B0C-459C-A8BF-5D066D7EE4F7}" presName="LevelTwoTextNode" presStyleLbl="node4" presStyleIdx="4" presStyleCnt="5">
        <dgm:presLayoutVars>
          <dgm:chPref val="3"/>
        </dgm:presLayoutVars>
      </dgm:prSet>
      <dgm:spPr/>
    </dgm:pt>
    <dgm:pt modelId="{41AFA6B3-91D0-4008-AC6D-9CD170DD3D3F}" type="pres">
      <dgm:prSet presAssocID="{F29422B9-0B0C-459C-A8BF-5D066D7EE4F7}" presName="level3hierChild" presStyleCnt="0"/>
      <dgm:spPr/>
    </dgm:pt>
  </dgm:ptLst>
  <dgm:cxnLst>
    <dgm:cxn modelId="{5C88A203-6F38-44C8-A8E1-40A86A9D1098}" type="presOf" srcId="{AFD8FC8C-82A6-4AA0-B2E9-38F7E55DB125}" destId="{753B524E-96EF-496D-95A3-60257C703C0E}" srcOrd="0" destOrd="0" presId="urn:microsoft.com/office/officeart/2005/8/layout/hierarchy2#1"/>
    <dgm:cxn modelId="{04FF8410-EA25-4826-87A7-C2A0D83F13EB}" type="presOf" srcId="{FB24237B-71A9-465C-A4E0-8CFE43AB7011}" destId="{585C0201-9564-4AF5-B464-2998C44E8572}" srcOrd="0" destOrd="0" presId="urn:microsoft.com/office/officeart/2005/8/layout/hierarchy2#1"/>
    <dgm:cxn modelId="{27CD3416-A156-4678-B792-B3A5838A63CC}" srcId="{9DD0F86B-D7DB-45CF-9D60-5886D92B444C}" destId="{F29422B9-0B0C-459C-A8BF-5D066D7EE4F7}" srcOrd="0" destOrd="0" parTransId="{A8FFAA98-769F-4FE9-A276-37FB2C191195}" sibTransId="{A28A0930-81A6-4101-B3A3-6BDE03245A45}"/>
    <dgm:cxn modelId="{DD81CB16-EDC1-47BB-91AF-AEC6A72E8BA3}" type="presOf" srcId="{FD8EEC6F-FD05-40A0-9634-A72E605C6582}" destId="{2A65454C-4C70-4197-B6D0-C58F0D2C77E9}" srcOrd="1" destOrd="0" presId="urn:microsoft.com/office/officeart/2005/8/layout/hierarchy2#1"/>
    <dgm:cxn modelId="{968D261C-E531-48E4-B29F-608F27A80517}" type="presOf" srcId="{39CAE2CD-22E5-4347-8957-210D24DC2392}" destId="{5DFB516B-3739-487C-89AD-99F00D208DF4}" srcOrd="1" destOrd="0" presId="urn:microsoft.com/office/officeart/2005/8/layout/hierarchy2#1"/>
    <dgm:cxn modelId="{F1C9381D-4A4E-444F-9077-776B2B1CD12D}" type="presOf" srcId="{4162021E-EAE2-4692-A7CC-BE096F4087B6}" destId="{287B1343-2421-45E4-9C6B-55413E634D00}" srcOrd="0" destOrd="0" presId="urn:microsoft.com/office/officeart/2005/8/layout/hierarchy2#1"/>
    <dgm:cxn modelId="{20835522-858E-4155-A9D5-19087776110C}" type="presOf" srcId="{976C0936-47AD-4B83-B0DD-EFB375DA6199}" destId="{8D17405F-FF38-4715-A8AF-5F88B67755C2}" srcOrd="1" destOrd="0" presId="urn:microsoft.com/office/officeart/2005/8/layout/hierarchy2#1"/>
    <dgm:cxn modelId="{85ABB52C-A4B9-435B-9529-0AD773A539D7}" type="presOf" srcId="{AFE26A2C-7D4F-4BDE-AB16-B8EAB05C5FA7}" destId="{823C84ED-31EE-4BBE-A5EC-D09B55C718F1}" srcOrd="0" destOrd="0" presId="urn:microsoft.com/office/officeart/2005/8/layout/hierarchy2#1"/>
    <dgm:cxn modelId="{2C679F41-3A7A-4109-AE63-4477725DB816}" type="presOf" srcId="{BC439D3C-D1D8-4BAE-A608-03CCB694E054}" destId="{0EA57A5B-847B-432D-8DE4-6F2DDDE4095D}" srcOrd="0" destOrd="0" presId="urn:microsoft.com/office/officeart/2005/8/layout/hierarchy2#1"/>
    <dgm:cxn modelId="{FCA01465-FEEB-4ECD-97A4-BA504E8EF433}" type="presOf" srcId="{76C074A8-55A0-4403-ACEC-3F2B0E122460}" destId="{C6389154-893E-4D84-BD8A-BD353951F0BB}" srcOrd="0" destOrd="0" presId="urn:microsoft.com/office/officeart/2005/8/layout/hierarchy2#1"/>
    <dgm:cxn modelId="{88951246-12F4-4FCF-BC8F-E500815BF60B}" type="presOf" srcId="{8D73C520-8535-4BA8-A184-2F6A72E32373}" destId="{2FA27934-AD39-47D5-8D39-CBB592659648}" srcOrd="0" destOrd="0" presId="urn:microsoft.com/office/officeart/2005/8/layout/hierarchy2#1"/>
    <dgm:cxn modelId="{69D1A567-F0B4-47E6-B6B6-AAF8060175FF}" type="presOf" srcId="{A8FFAA98-769F-4FE9-A276-37FB2C191195}" destId="{8CAD8C8B-0C6D-4CB8-9984-CDDEDE8EFFEC}" srcOrd="1" destOrd="0" presId="urn:microsoft.com/office/officeart/2005/8/layout/hierarchy2#1"/>
    <dgm:cxn modelId="{E97A626A-3DA7-4D47-A9E7-9500A33DF7A9}" type="presOf" srcId="{821B6EF8-EE0A-44C5-917F-B1B922E64A86}" destId="{A8C667B6-730E-4A83-9BD9-C8BECDCAF389}" srcOrd="0" destOrd="0" presId="urn:microsoft.com/office/officeart/2005/8/layout/hierarchy2#1"/>
    <dgm:cxn modelId="{66A22A4D-28B6-4FA7-AB2D-F7148C0013CE}" type="presOf" srcId="{EB87C48C-55EC-4147-9A7B-7A64B3B10C8A}" destId="{21BF4AA8-3C97-4364-9745-CFF340CC54EB}" srcOrd="0" destOrd="0" presId="urn:microsoft.com/office/officeart/2005/8/layout/hierarchy2#1"/>
    <dgm:cxn modelId="{7644304D-3511-4D44-8B42-BB483E8989AD}" srcId="{05D2AED5-E14D-4768-AC63-0F840B60DD9C}" destId="{AFE26A2C-7D4F-4BDE-AB16-B8EAB05C5FA7}" srcOrd="1" destOrd="0" parTransId="{BC439D3C-D1D8-4BAE-A608-03CCB694E054}" sibTransId="{70F323CA-6C7E-45D6-BB1E-75600E08355C}"/>
    <dgm:cxn modelId="{9B2BED4F-B363-41EE-A6C8-613E0DCB7278}" srcId="{AFD8FC8C-82A6-4AA0-B2E9-38F7E55DB125}" destId="{45E44E55-4BAB-40CE-9CDF-6DBDE535FF89}" srcOrd="0" destOrd="0" parTransId="{EC7414AE-2F1C-41B4-8183-F7FDFA7006EB}" sibTransId="{815A057A-C478-44D0-ACBD-00828899A08A}"/>
    <dgm:cxn modelId="{B9916471-7B3B-44C0-A8B4-A0868A22C934}" type="presOf" srcId="{7397F671-545D-490F-B297-B9EE7720A566}" destId="{9BF38A0B-C47B-4994-A9C5-3B9C8F5534F5}" srcOrd="1" destOrd="0" presId="urn:microsoft.com/office/officeart/2005/8/layout/hierarchy2#1"/>
    <dgm:cxn modelId="{183D3C77-AEFD-4477-B723-705B8AE0878F}" srcId="{8D73C520-8535-4BA8-A184-2F6A72E32373}" destId="{AFD8FC8C-82A6-4AA0-B2E9-38F7E55DB125}" srcOrd="0" destOrd="0" parTransId="{96F4CC3C-E112-4237-8E13-C3B344A28DC3}" sibTransId="{B302A0FB-72EE-4CD3-B93C-0B8A52FA9C1A}"/>
    <dgm:cxn modelId="{9AB24477-C02A-4A1D-AE80-F2A334B795EF}" type="presOf" srcId="{39CAE2CD-22E5-4347-8957-210D24DC2392}" destId="{4EE6E285-42E5-46AA-A539-BB65F1A7E4F0}" srcOrd="0" destOrd="0" presId="urn:microsoft.com/office/officeart/2005/8/layout/hierarchy2#1"/>
    <dgm:cxn modelId="{A3E9FF77-E06D-4B16-879C-93D5ED33DF3C}" type="presOf" srcId="{821B6EF8-EE0A-44C5-917F-B1B922E64A86}" destId="{03999F7D-3259-45B0-9E4C-6434031AB0C6}" srcOrd="1" destOrd="0" presId="urn:microsoft.com/office/officeart/2005/8/layout/hierarchy2#1"/>
    <dgm:cxn modelId="{DCE53F78-8089-4772-82C8-B30E4F2D9FD2}" type="presOf" srcId="{4162021E-EAE2-4692-A7CC-BE096F4087B6}" destId="{3812F4D1-FB66-4511-BA20-A61E1ABF9309}" srcOrd="1" destOrd="0" presId="urn:microsoft.com/office/officeart/2005/8/layout/hierarchy2#1"/>
    <dgm:cxn modelId="{AF39087A-CB5F-4599-8044-87F89CC1B6CD}" type="presOf" srcId="{7397F671-545D-490F-B297-B9EE7720A566}" destId="{78D50B27-6BEA-49AB-AE3C-D5F16F5F395D}" srcOrd="0" destOrd="0" presId="urn:microsoft.com/office/officeart/2005/8/layout/hierarchy2#1"/>
    <dgm:cxn modelId="{A7BF9484-916A-4872-AB9D-FCA6CCCB709D}" type="presOf" srcId="{976C0936-47AD-4B83-B0DD-EFB375DA6199}" destId="{5D0EB96B-8132-4B63-9A49-C05D2FF0F5F0}" srcOrd="0" destOrd="0" presId="urn:microsoft.com/office/officeart/2005/8/layout/hierarchy2#1"/>
    <dgm:cxn modelId="{C345378A-ADF1-4EB0-A6CB-A1C27A0EE95A}" type="presOf" srcId="{96F4CC3C-E112-4237-8E13-C3B344A28DC3}" destId="{BAB39BD7-E7ED-4F4A-9157-FE05A5C88442}" srcOrd="0" destOrd="0" presId="urn:microsoft.com/office/officeart/2005/8/layout/hierarchy2#1"/>
    <dgm:cxn modelId="{0BE98193-B774-4865-8F68-DE80728D25AC}" type="presOf" srcId="{C2B0B812-AE38-4434-BE7A-CBB3A607C7CF}" destId="{819C098D-EC3E-4287-9C92-1D5771FE9C1C}" srcOrd="0" destOrd="0" presId="urn:microsoft.com/office/officeart/2005/8/layout/hierarchy2#1"/>
    <dgm:cxn modelId="{64B2AF93-22F0-4EA0-BC01-7D8ECBBF2D11}" type="presOf" srcId="{77B5EC30-CB5F-414E-B69E-C89A5F0F7774}" destId="{81EA5278-B12D-4240-953B-F4A2C1C99128}" srcOrd="0" destOrd="0" presId="urn:microsoft.com/office/officeart/2005/8/layout/hierarchy2#1"/>
    <dgm:cxn modelId="{79E08295-0883-4E04-96A3-B2B7C2120680}" type="presOf" srcId="{EC7414AE-2F1C-41B4-8183-F7FDFA7006EB}" destId="{902D9B95-1BEB-473B-BC1E-2E87B79F3AB3}" srcOrd="1" destOrd="0" presId="urn:microsoft.com/office/officeart/2005/8/layout/hierarchy2#1"/>
    <dgm:cxn modelId="{758159A4-2049-495D-8967-CE81E56E3170}" type="presOf" srcId="{96F4CC3C-E112-4237-8E13-C3B344A28DC3}" destId="{5BCFD351-6AA1-4348-A444-FD72508D8024}" srcOrd="1" destOrd="0" presId="urn:microsoft.com/office/officeart/2005/8/layout/hierarchy2#1"/>
    <dgm:cxn modelId="{5D5658A9-F6C6-4E75-A014-524663DADC61}" type="presOf" srcId="{BC439D3C-D1D8-4BAE-A608-03CCB694E054}" destId="{35016A4F-C063-442E-8F84-FFBED7AEB217}" srcOrd="1" destOrd="0" presId="urn:microsoft.com/office/officeart/2005/8/layout/hierarchy2#1"/>
    <dgm:cxn modelId="{6BAC62B6-9539-443A-8D0B-42680B44AA98}" type="presOf" srcId="{05D2AED5-E14D-4768-AC63-0F840B60DD9C}" destId="{2EFCB7D5-5B31-4A51-880A-A166FB4E704F}" srcOrd="0" destOrd="0" presId="urn:microsoft.com/office/officeart/2005/8/layout/hierarchy2#1"/>
    <dgm:cxn modelId="{59618EB9-C239-46DF-88EB-195ADB62697E}" type="presOf" srcId="{FD8EEC6F-FD05-40A0-9634-A72E605C6582}" destId="{67035EA8-201B-48E6-A256-3B48CC2F2264}" srcOrd="0" destOrd="0" presId="urn:microsoft.com/office/officeart/2005/8/layout/hierarchy2#1"/>
    <dgm:cxn modelId="{1CFACBBE-81F5-4020-B838-1099B0C4DF96}" srcId="{05D2AED5-E14D-4768-AC63-0F840B60DD9C}" destId="{8D73C520-8535-4BA8-A184-2F6A72E32373}" srcOrd="0" destOrd="0" parTransId="{FD8EEC6F-FD05-40A0-9634-A72E605C6582}" sibTransId="{F71A236F-9918-4F0A-A54F-F9C5FA68F7D4}"/>
    <dgm:cxn modelId="{4AECEFBE-0682-414D-8E4A-33574AD6032C}" type="presOf" srcId="{45E44E55-4BAB-40CE-9CDF-6DBDE535FF89}" destId="{737AA07A-52DC-4008-A3A7-FACB080CBF81}" srcOrd="0" destOrd="0" presId="urn:microsoft.com/office/officeart/2005/8/layout/hierarchy2#1"/>
    <dgm:cxn modelId="{77896AC1-D136-48B0-A443-25405AE08759}" srcId="{AFD8FC8C-82A6-4AA0-B2E9-38F7E55DB125}" destId="{76C074A8-55A0-4403-ACEC-3F2B0E122460}" srcOrd="1" destOrd="0" parTransId="{39CAE2CD-22E5-4347-8957-210D24DC2392}" sibTransId="{DFB3FDDE-5152-4945-9770-B7050A58F20D}"/>
    <dgm:cxn modelId="{0FAE8BC2-4589-4F02-B09D-4BA8218633B5}" srcId="{8D73C520-8535-4BA8-A184-2F6A72E32373}" destId="{EB87C48C-55EC-4147-9A7B-7A64B3B10C8A}" srcOrd="1" destOrd="0" parTransId="{7397F671-545D-490F-B297-B9EE7720A566}" sibTransId="{E207FA95-3E14-4942-A3DF-AACD57872075}"/>
    <dgm:cxn modelId="{8A955BCE-8D74-4E80-B667-E94EBF0522CF}" type="presOf" srcId="{F29422B9-0B0C-459C-A8BF-5D066D7EE4F7}" destId="{D18F1E60-76B8-4B3A-9198-45A710DF7263}" srcOrd="0" destOrd="0" presId="urn:microsoft.com/office/officeart/2005/8/layout/hierarchy2#1"/>
    <dgm:cxn modelId="{9A8DEFCE-AAC6-4662-9940-9F16EE250425}" srcId="{AFD8FC8C-82A6-4AA0-B2E9-38F7E55DB125}" destId="{C2B0B812-AE38-4434-BE7A-CBB3A607C7CF}" srcOrd="2" destOrd="0" parTransId="{976C0936-47AD-4B83-B0DD-EFB375DA6199}" sibTransId="{1088F3F3-75AF-4011-BEAE-6F2A0C3EBB43}"/>
    <dgm:cxn modelId="{A55C13D3-6A6D-4AEA-BB86-27ECB12867D0}" type="presOf" srcId="{A8FFAA98-769F-4FE9-A276-37FB2C191195}" destId="{67279818-8AD6-4707-99F0-3A750FCF4704}" srcOrd="0" destOrd="0" presId="urn:microsoft.com/office/officeart/2005/8/layout/hierarchy2#1"/>
    <dgm:cxn modelId="{391910DC-7E49-4F8D-8005-739EAF624ABD}" srcId="{77B5EC30-CB5F-414E-B69E-C89A5F0F7774}" destId="{05D2AED5-E14D-4768-AC63-0F840B60DD9C}" srcOrd="0" destOrd="0" parTransId="{476C9140-9A80-410A-8540-B1FE0E530DE0}" sibTransId="{56633638-2E74-42EA-8CBD-E1F3D9B0EA75}"/>
    <dgm:cxn modelId="{FDB993DD-FFF4-45C7-B633-9DD6D316601F}" type="presOf" srcId="{EC7414AE-2F1C-41B4-8183-F7FDFA7006EB}" destId="{3129EC45-2AEF-481D-A629-D0625E7DE9DF}" srcOrd="0" destOrd="0" presId="urn:microsoft.com/office/officeart/2005/8/layout/hierarchy2#1"/>
    <dgm:cxn modelId="{E40B17F0-F835-40A3-8D46-CBF73EB7C5DC}" srcId="{EB87C48C-55EC-4147-9A7B-7A64B3B10C8A}" destId="{FB24237B-71A9-465C-A4E0-8CFE43AB7011}" srcOrd="0" destOrd="0" parTransId="{821B6EF8-EE0A-44C5-917F-B1B922E64A86}" sibTransId="{CD3A6CB9-5768-429D-AC94-CE83D9A1129F}"/>
    <dgm:cxn modelId="{E11030F6-F743-49AF-9990-2BD02575E66D}" type="presOf" srcId="{9DD0F86B-D7DB-45CF-9D60-5886D92B444C}" destId="{C651861E-984B-44E2-BF8E-AD46880A1FB8}" srcOrd="0" destOrd="0" presId="urn:microsoft.com/office/officeart/2005/8/layout/hierarchy2#1"/>
    <dgm:cxn modelId="{75CFA0FE-C2E4-48C1-AC32-EF7C623266F3}" srcId="{AFE26A2C-7D4F-4BDE-AB16-B8EAB05C5FA7}" destId="{9DD0F86B-D7DB-45CF-9D60-5886D92B444C}" srcOrd="0" destOrd="0" parTransId="{4162021E-EAE2-4692-A7CC-BE096F4087B6}" sibTransId="{41C63A53-F1B0-4B5D-BBA8-AF08D721602F}"/>
    <dgm:cxn modelId="{43E249D7-35BD-42A1-93E6-B55482C06FB7}" type="presParOf" srcId="{81EA5278-B12D-4240-953B-F4A2C1C99128}" destId="{FF102C68-613C-400C-B3EC-2AAFF97A7882}" srcOrd="0" destOrd="0" presId="urn:microsoft.com/office/officeart/2005/8/layout/hierarchy2#1"/>
    <dgm:cxn modelId="{E0B1D6E9-3B0E-41F7-97D3-1E50EF8E60C2}" type="presParOf" srcId="{FF102C68-613C-400C-B3EC-2AAFF97A7882}" destId="{2EFCB7D5-5B31-4A51-880A-A166FB4E704F}" srcOrd="0" destOrd="0" presId="urn:microsoft.com/office/officeart/2005/8/layout/hierarchy2#1"/>
    <dgm:cxn modelId="{B62BDD53-5269-4C5C-BED6-5384635F4F69}" type="presParOf" srcId="{FF102C68-613C-400C-B3EC-2AAFF97A7882}" destId="{B2BFD089-E176-4AF7-B489-54A68D1FCCAA}" srcOrd="1" destOrd="0" presId="urn:microsoft.com/office/officeart/2005/8/layout/hierarchy2#1"/>
    <dgm:cxn modelId="{769A10EC-9ADC-4705-A5F3-901B55F20050}" type="presParOf" srcId="{B2BFD089-E176-4AF7-B489-54A68D1FCCAA}" destId="{67035EA8-201B-48E6-A256-3B48CC2F2264}" srcOrd="0" destOrd="0" presId="urn:microsoft.com/office/officeart/2005/8/layout/hierarchy2#1"/>
    <dgm:cxn modelId="{028C0973-793C-4CBE-9D30-6E98BA434C8C}" type="presParOf" srcId="{67035EA8-201B-48E6-A256-3B48CC2F2264}" destId="{2A65454C-4C70-4197-B6D0-C58F0D2C77E9}" srcOrd="0" destOrd="0" presId="urn:microsoft.com/office/officeart/2005/8/layout/hierarchy2#1"/>
    <dgm:cxn modelId="{8AF3ED3A-9810-4C8D-BA06-EFFF112F3C60}" type="presParOf" srcId="{B2BFD089-E176-4AF7-B489-54A68D1FCCAA}" destId="{2A5781DD-43F1-46DD-B4ED-608A8AC282F4}" srcOrd="1" destOrd="0" presId="urn:microsoft.com/office/officeart/2005/8/layout/hierarchy2#1"/>
    <dgm:cxn modelId="{202A7C21-FAB4-497B-8FCF-C9A90E4C781F}" type="presParOf" srcId="{2A5781DD-43F1-46DD-B4ED-608A8AC282F4}" destId="{2FA27934-AD39-47D5-8D39-CBB592659648}" srcOrd="0" destOrd="0" presId="urn:microsoft.com/office/officeart/2005/8/layout/hierarchy2#1"/>
    <dgm:cxn modelId="{FD5F7B29-4FFF-4A82-8D4E-C7FA2AA7DE57}" type="presParOf" srcId="{2A5781DD-43F1-46DD-B4ED-608A8AC282F4}" destId="{72C3E35C-14F8-461B-955A-E995FDA8DF95}" srcOrd="1" destOrd="0" presId="urn:microsoft.com/office/officeart/2005/8/layout/hierarchy2#1"/>
    <dgm:cxn modelId="{E51588F9-2991-49A6-A054-0F604F380AD7}" type="presParOf" srcId="{72C3E35C-14F8-461B-955A-E995FDA8DF95}" destId="{BAB39BD7-E7ED-4F4A-9157-FE05A5C88442}" srcOrd="0" destOrd="0" presId="urn:microsoft.com/office/officeart/2005/8/layout/hierarchy2#1"/>
    <dgm:cxn modelId="{DBA50E91-A14B-4639-9BC8-2B31DD4588F6}" type="presParOf" srcId="{BAB39BD7-E7ED-4F4A-9157-FE05A5C88442}" destId="{5BCFD351-6AA1-4348-A444-FD72508D8024}" srcOrd="0" destOrd="0" presId="urn:microsoft.com/office/officeart/2005/8/layout/hierarchy2#1"/>
    <dgm:cxn modelId="{76784261-DD4E-4B3C-9252-F8610DC179F7}" type="presParOf" srcId="{72C3E35C-14F8-461B-955A-E995FDA8DF95}" destId="{0F713FFC-A21D-4369-BE87-939200F881DC}" srcOrd="1" destOrd="0" presId="urn:microsoft.com/office/officeart/2005/8/layout/hierarchy2#1"/>
    <dgm:cxn modelId="{8CE3D175-D390-4F34-B893-E691A36FFC68}" type="presParOf" srcId="{0F713FFC-A21D-4369-BE87-939200F881DC}" destId="{753B524E-96EF-496D-95A3-60257C703C0E}" srcOrd="0" destOrd="0" presId="urn:microsoft.com/office/officeart/2005/8/layout/hierarchy2#1"/>
    <dgm:cxn modelId="{1039B21F-7627-43FD-92DB-9B063D0ECE7E}" type="presParOf" srcId="{0F713FFC-A21D-4369-BE87-939200F881DC}" destId="{FEDAFF8D-2756-4BA8-A760-7BB10F82AED7}" srcOrd="1" destOrd="0" presId="urn:microsoft.com/office/officeart/2005/8/layout/hierarchy2#1"/>
    <dgm:cxn modelId="{39498B72-6EE4-4FB6-85F1-0E5EA3F0FA13}" type="presParOf" srcId="{FEDAFF8D-2756-4BA8-A760-7BB10F82AED7}" destId="{3129EC45-2AEF-481D-A629-D0625E7DE9DF}" srcOrd="0" destOrd="0" presId="urn:microsoft.com/office/officeart/2005/8/layout/hierarchy2#1"/>
    <dgm:cxn modelId="{5E83669E-7B04-43A7-A261-B78D7AB01ED3}" type="presParOf" srcId="{3129EC45-2AEF-481D-A629-D0625E7DE9DF}" destId="{902D9B95-1BEB-473B-BC1E-2E87B79F3AB3}" srcOrd="0" destOrd="0" presId="urn:microsoft.com/office/officeart/2005/8/layout/hierarchy2#1"/>
    <dgm:cxn modelId="{41F85C84-764E-4B3A-8906-7D9C5A374DD6}" type="presParOf" srcId="{FEDAFF8D-2756-4BA8-A760-7BB10F82AED7}" destId="{7999C961-0C30-4C1A-B7D0-4227DB650A54}" srcOrd="1" destOrd="0" presId="urn:microsoft.com/office/officeart/2005/8/layout/hierarchy2#1"/>
    <dgm:cxn modelId="{BCA22486-4BA7-4D88-B72B-2AF02A9E1F70}" type="presParOf" srcId="{7999C961-0C30-4C1A-B7D0-4227DB650A54}" destId="{737AA07A-52DC-4008-A3A7-FACB080CBF81}" srcOrd="0" destOrd="0" presId="urn:microsoft.com/office/officeart/2005/8/layout/hierarchy2#1"/>
    <dgm:cxn modelId="{C9DD147B-AFB5-42CC-83B8-854A59AF87EF}" type="presParOf" srcId="{7999C961-0C30-4C1A-B7D0-4227DB650A54}" destId="{F1E127BA-F9E6-4DB2-B943-55ACE7401302}" srcOrd="1" destOrd="0" presId="urn:microsoft.com/office/officeart/2005/8/layout/hierarchy2#1"/>
    <dgm:cxn modelId="{7E449300-36DF-435A-8957-CF846D5FABAA}" type="presParOf" srcId="{FEDAFF8D-2756-4BA8-A760-7BB10F82AED7}" destId="{4EE6E285-42E5-46AA-A539-BB65F1A7E4F0}" srcOrd="2" destOrd="0" presId="urn:microsoft.com/office/officeart/2005/8/layout/hierarchy2#1"/>
    <dgm:cxn modelId="{F7543E30-D545-404C-96F6-4021E59B3A81}" type="presParOf" srcId="{4EE6E285-42E5-46AA-A539-BB65F1A7E4F0}" destId="{5DFB516B-3739-487C-89AD-99F00D208DF4}" srcOrd="0" destOrd="0" presId="urn:microsoft.com/office/officeart/2005/8/layout/hierarchy2#1"/>
    <dgm:cxn modelId="{B4F6FFCC-065F-4721-9AEB-6923822E3B4B}" type="presParOf" srcId="{FEDAFF8D-2756-4BA8-A760-7BB10F82AED7}" destId="{309E0395-4FB4-4FD5-84CC-2BB3D572AEDF}" srcOrd="3" destOrd="0" presId="urn:microsoft.com/office/officeart/2005/8/layout/hierarchy2#1"/>
    <dgm:cxn modelId="{7FEFF8D0-4181-4160-BFA8-EB13EC544655}" type="presParOf" srcId="{309E0395-4FB4-4FD5-84CC-2BB3D572AEDF}" destId="{C6389154-893E-4D84-BD8A-BD353951F0BB}" srcOrd="0" destOrd="0" presId="urn:microsoft.com/office/officeart/2005/8/layout/hierarchy2#1"/>
    <dgm:cxn modelId="{365F7CD4-CDEC-425E-A509-561B0C33E751}" type="presParOf" srcId="{309E0395-4FB4-4FD5-84CC-2BB3D572AEDF}" destId="{6B72EFF4-E17B-48DA-AA66-209870970653}" srcOrd="1" destOrd="0" presId="urn:microsoft.com/office/officeart/2005/8/layout/hierarchy2#1"/>
    <dgm:cxn modelId="{AB47F1EF-617A-4861-B0CB-CA5A1326A900}" type="presParOf" srcId="{FEDAFF8D-2756-4BA8-A760-7BB10F82AED7}" destId="{5D0EB96B-8132-4B63-9A49-C05D2FF0F5F0}" srcOrd="4" destOrd="0" presId="urn:microsoft.com/office/officeart/2005/8/layout/hierarchy2#1"/>
    <dgm:cxn modelId="{BEA93A31-0641-422B-9FDD-CE3BAB49E084}" type="presParOf" srcId="{5D0EB96B-8132-4B63-9A49-C05D2FF0F5F0}" destId="{8D17405F-FF38-4715-A8AF-5F88B67755C2}" srcOrd="0" destOrd="0" presId="urn:microsoft.com/office/officeart/2005/8/layout/hierarchy2#1"/>
    <dgm:cxn modelId="{2F6F5A63-926D-4BBE-ADB8-B322CEE0698C}" type="presParOf" srcId="{FEDAFF8D-2756-4BA8-A760-7BB10F82AED7}" destId="{659B3AD6-D672-4304-8C1C-68A7D72E6942}" srcOrd="5" destOrd="0" presId="urn:microsoft.com/office/officeart/2005/8/layout/hierarchy2#1"/>
    <dgm:cxn modelId="{64F1D80C-512E-4702-A376-7FF18E9EEE5B}" type="presParOf" srcId="{659B3AD6-D672-4304-8C1C-68A7D72E6942}" destId="{819C098D-EC3E-4287-9C92-1D5771FE9C1C}" srcOrd="0" destOrd="0" presId="urn:microsoft.com/office/officeart/2005/8/layout/hierarchy2#1"/>
    <dgm:cxn modelId="{513F33AC-876F-4F39-A2F6-713A2F20668B}" type="presParOf" srcId="{659B3AD6-D672-4304-8C1C-68A7D72E6942}" destId="{99F31753-1F46-4656-ADDD-B25D70A85784}" srcOrd="1" destOrd="0" presId="urn:microsoft.com/office/officeart/2005/8/layout/hierarchy2#1"/>
    <dgm:cxn modelId="{2BF47136-8A6B-4571-95D7-C382D063E272}" type="presParOf" srcId="{72C3E35C-14F8-461B-955A-E995FDA8DF95}" destId="{78D50B27-6BEA-49AB-AE3C-D5F16F5F395D}" srcOrd="2" destOrd="0" presId="urn:microsoft.com/office/officeart/2005/8/layout/hierarchy2#1"/>
    <dgm:cxn modelId="{385EBA30-6B3C-4963-A688-543087196601}" type="presParOf" srcId="{78D50B27-6BEA-49AB-AE3C-D5F16F5F395D}" destId="{9BF38A0B-C47B-4994-A9C5-3B9C8F5534F5}" srcOrd="0" destOrd="0" presId="urn:microsoft.com/office/officeart/2005/8/layout/hierarchy2#1"/>
    <dgm:cxn modelId="{10E77221-37D9-4FD9-B149-A0035F7214CA}" type="presParOf" srcId="{72C3E35C-14F8-461B-955A-E995FDA8DF95}" destId="{C6C0AB4F-DE0F-4968-9611-7168A489213C}" srcOrd="3" destOrd="0" presId="urn:microsoft.com/office/officeart/2005/8/layout/hierarchy2#1"/>
    <dgm:cxn modelId="{C1BB5A0E-F6F6-4798-BC76-8B204848F38D}" type="presParOf" srcId="{C6C0AB4F-DE0F-4968-9611-7168A489213C}" destId="{21BF4AA8-3C97-4364-9745-CFF340CC54EB}" srcOrd="0" destOrd="0" presId="urn:microsoft.com/office/officeart/2005/8/layout/hierarchy2#1"/>
    <dgm:cxn modelId="{4E6EB902-487E-46FC-B50C-0EB53754429D}" type="presParOf" srcId="{C6C0AB4F-DE0F-4968-9611-7168A489213C}" destId="{48D45B81-BC4D-487F-AF72-DF3D3BFD425F}" srcOrd="1" destOrd="0" presId="urn:microsoft.com/office/officeart/2005/8/layout/hierarchy2#1"/>
    <dgm:cxn modelId="{66AF9576-1D4D-4A9E-B13F-9B81CCF042BF}" type="presParOf" srcId="{48D45B81-BC4D-487F-AF72-DF3D3BFD425F}" destId="{A8C667B6-730E-4A83-9BD9-C8BECDCAF389}" srcOrd="0" destOrd="0" presId="urn:microsoft.com/office/officeart/2005/8/layout/hierarchy2#1"/>
    <dgm:cxn modelId="{2CC03246-B134-4E2C-BAC6-0D87A8AAFAA4}" type="presParOf" srcId="{A8C667B6-730E-4A83-9BD9-C8BECDCAF389}" destId="{03999F7D-3259-45B0-9E4C-6434031AB0C6}" srcOrd="0" destOrd="0" presId="urn:microsoft.com/office/officeart/2005/8/layout/hierarchy2#1"/>
    <dgm:cxn modelId="{D2C59EC3-1028-49E5-9EDC-6FE68094DB8A}" type="presParOf" srcId="{48D45B81-BC4D-487F-AF72-DF3D3BFD425F}" destId="{61D6668C-EA1C-40E5-AE1D-B454E29A5B8D}" srcOrd="1" destOrd="0" presId="urn:microsoft.com/office/officeart/2005/8/layout/hierarchy2#1"/>
    <dgm:cxn modelId="{596BBB36-3AE4-4490-BAB9-36D6D9592FEF}" type="presParOf" srcId="{61D6668C-EA1C-40E5-AE1D-B454E29A5B8D}" destId="{585C0201-9564-4AF5-B464-2998C44E8572}" srcOrd="0" destOrd="0" presId="urn:microsoft.com/office/officeart/2005/8/layout/hierarchy2#1"/>
    <dgm:cxn modelId="{B461EC75-93E0-47D7-9943-C6EB7BB0DC25}" type="presParOf" srcId="{61D6668C-EA1C-40E5-AE1D-B454E29A5B8D}" destId="{A8F90D1D-E022-4CE3-BB45-244997ECF196}" srcOrd="1" destOrd="0" presId="urn:microsoft.com/office/officeart/2005/8/layout/hierarchy2#1"/>
    <dgm:cxn modelId="{C9358552-06E2-4DED-A840-CAE2BCC81E5E}" type="presParOf" srcId="{B2BFD089-E176-4AF7-B489-54A68D1FCCAA}" destId="{0EA57A5B-847B-432D-8DE4-6F2DDDE4095D}" srcOrd="2" destOrd="0" presId="urn:microsoft.com/office/officeart/2005/8/layout/hierarchy2#1"/>
    <dgm:cxn modelId="{BF34E539-1023-4709-AE35-8977D7CB4002}" type="presParOf" srcId="{0EA57A5B-847B-432D-8DE4-6F2DDDE4095D}" destId="{35016A4F-C063-442E-8F84-FFBED7AEB217}" srcOrd="0" destOrd="0" presId="urn:microsoft.com/office/officeart/2005/8/layout/hierarchy2#1"/>
    <dgm:cxn modelId="{12F4BFAE-EBBF-43C1-9132-24ABD2825CD0}" type="presParOf" srcId="{B2BFD089-E176-4AF7-B489-54A68D1FCCAA}" destId="{AD226347-AD36-4A4D-B668-62B0F6A18564}" srcOrd="3" destOrd="0" presId="urn:microsoft.com/office/officeart/2005/8/layout/hierarchy2#1"/>
    <dgm:cxn modelId="{22C95A04-C92D-4B40-BCBE-BF9BC66CD0DA}" type="presParOf" srcId="{AD226347-AD36-4A4D-B668-62B0F6A18564}" destId="{823C84ED-31EE-4BBE-A5EC-D09B55C718F1}" srcOrd="0" destOrd="0" presId="urn:microsoft.com/office/officeart/2005/8/layout/hierarchy2#1"/>
    <dgm:cxn modelId="{7232BB21-A981-4D83-9596-BFE3ACADAC32}" type="presParOf" srcId="{AD226347-AD36-4A4D-B668-62B0F6A18564}" destId="{8C0500B6-8D88-4A64-82BC-41F0FA8C64C1}" srcOrd="1" destOrd="0" presId="urn:microsoft.com/office/officeart/2005/8/layout/hierarchy2#1"/>
    <dgm:cxn modelId="{B3D12735-6E3F-482F-BC49-0F4841F7FA1A}" type="presParOf" srcId="{8C0500B6-8D88-4A64-82BC-41F0FA8C64C1}" destId="{287B1343-2421-45E4-9C6B-55413E634D00}" srcOrd="0" destOrd="0" presId="urn:microsoft.com/office/officeart/2005/8/layout/hierarchy2#1"/>
    <dgm:cxn modelId="{8CD697EC-3B43-4D04-B146-76F2ED73C1B5}" type="presParOf" srcId="{287B1343-2421-45E4-9C6B-55413E634D00}" destId="{3812F4D1-FB66-4511-BA20-A61E1ABF9309}" srcOrd="0" destOrd="0" presId="urn:microsoft.com/office/officeart/2005/8/layout/hierarchy2#1"/>
    <dgm:cxn modelId="{14894410-88A5-48F3-8261-79E112AB681E}" type="presParOf" srcId="{8C0500B6-8D88-4A64-82BC-41F0FA8C64C1}" destId="{43A38ADB-8133-4259-82C9-A8ED95EA86E1}" srcOrd="1" destOrd="0" presId="urn:microsoft.com/office/officeart/2005/8/layout/hierarchy2#1"/>
    <dgm:cxn modelId="{912CEE09-9E82-405B-AAD3-AA59D5D1A123}" type="presParOf" srcId="{43A38ADB-8133-4259-82C9-A8ED95EA86E1}" destId="{C651861E-984B-44E2-BF8E-AD46880A1FB8}" srcOrd="0" destOrd="0" presId="urn:microsoft.com/office/officeart/2005/8/layout/hierarchy2#1"/>
    <dgm:cxn modelId="{A1A0E069-939E-464C-8D50-F9D7E5671ECF}" type="presParOf" srcId="{43A38ADB-8133-4259-82C9-A8ED95EA86E1}" destId="{94BE6553-E9C2-43FB-B4F0-9781F3ADACA6}" srcOrd="1" destOrd="0" presId="urn:microsoft.com/office/officeart/2005/8/layout/hierarchy2#1"/>
    <dgm:cxn modelId="{A26FB6D2-02B6-4F9C-BA5B-290C21AAD9C4}" type="presParOf" srcId="{94BE6553-E9C2-43FB-B4F0-9781F3ADACA6}" destId="{67279818-8AD6-4707-99F0-3A750FCF4704}" srcOrd="0" destOrd="0" presId="urn:microsoft.com/office/officeart/2005/8/layout/hierarchy2#1"/>
    <dgm:cxn modelId="{CF77EF83-3AFA-4A46-9FFB-D4AF30920D64}" type="presParOf" srcId="{67279818-8AD6-4707-99F0-3A750FCF4704}" destId="{8CAD8C8B-0C6D-4CB8-9984-CDDEDE8EFFEC}" srcOrd="0" destOrd="0" presId="urn:microsoft.com/office/officeart/2005/8/layout/hierarchy2#1"/>
    <dgm:cxn modelId="{73ED8232-2856-45A8-A7CB-C8C5F410C50E}" type="presParOf" srcId="{94BE6553-E9C2-43FB-B4F0-9781F3ADACA6}" destId="{616E671F-01A4-4746-BC89-A20DD1F3075F}" srcOrd="1" destOrd="0" presId="urn:microsoft.com/office/officeart/2005/8/layout/hierarchy2#1"/>
    <dgm:cxn modelId="{8FB28219-207D-4AB2-8F5F-AAC7D455AB5E}" type="presParOf" srcId="{616E671F-01A4-4746-BC89-A20DD1F3075F}" destId="{D18F1E60-76B8-4B3A-9198-45A710DF7263}" srcOrd="0" destOrd="0" presId="urn:microsoft.com/office/officeart/2005/8/layout/hierarchy2#1"/>
    <dgm:cxn modelId="{4AC9CAF5-1E89-4609-B6E6-99DD96A94A4A}" type="presParOf" srcId="{616E671F-01A4-4746-BC89-A20DD1F3075F}" destId="{41AFA6B3-91D0-4008-AC6D-9CD170DD3D3F}"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CB7D5-5B31-4A51-880A-A166FB4E704F}">
      <dsp:nvSpPr>
        <dsp:cNvPr id="0" name=""/>
        <dsp:cNvSpPr/>
      </dsp:nvSpPr>
      <dsp:spPr>
        <a:xfrm>
          <a:off x="901" y="1990890"/>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设备描述符</a:t>
          </a:r>
        </a:p>
      </dsp:txBody>
      <dsp:txXfrm>
        <a:off x="17304" y="2007293"/>
        <a:ext cx="1087255" cy="527224"/>
      </dsp:txXfrm>
    </dsp:sp>
    <dsp:sp modelId="{67035EA8-201B-48E6-A256-3B48CC2F2264}">
      <dsp:nvSpPr>
        <dsp:cNvPr id="0" name=""/>
        <dsp:cNvSpPr/>
      </dsp:nvSpPr>
      <dsp:spPr>
        <a:xfrm rot="18289469">
          <a:off x="952704" y="1933397"/>
          <a:ext cx="784543" cy="30981"/>
        </a:xfrm>
        <a:custGeom>
          <a:avLst/>
          <a:gdLst/>
          <a:ahLst/>
          <a:cxnLst/>
          <a:rect l="0" t="0" r="0" b="0"/>
          <a:pathLst>
            <a:path>
              <a:moveTo>
                <a:pt x="0" y="15490"/>
              </a:moveTo>
              <a:lnTo>
                <a:pt x="784543" y="154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325362" y="1929274"/>
        <a:ext cx="39227" cy="39227"/>
      </dsp:txXfrm>
    </dsp:sp>
    <dsp:sp modelId="{2FA27934-AD39-47D5-8D39-CBB592659648}">
      <dsp:nvSpPr>
        <dsp:cNvPr id="0" name=""/>
        <dsp:cNvSpPr/>
      </dsp:nvSpPr>
      <dsp:spPr>
        <a:xfrm>
          <a:off x="1568988" y="1346854"/>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配置描述符</a:t>
          </a:r>
          <a:r>
            <a:rPr lang="en-US" altLang="zh-CN" sz="1050" kern="1200" dirty="0"/>
            <a:t>1</a:t>
          </a:r>
          <a:endParaRPr lang="zh-CN" altLang="en-US" sz="1050" kern="1200" dirty="0"/>
        </a:p>
      </dsp:txBody>
      <dsp:txXfrm>
        <a:off x="1585391" y="1363257"/>
        <a:ext cx="1087255" cy="527224"/>
      </dsp:txXfrm>
    </dsp:sp>
    <dsp:sp modelId="{BAB39BD7-E7ED-4F4A-9157-FE05A5C88442}">
      <dsp:nvSpPr>
        <dsp:cNvPr id="0" name=""/>
        <dsp:cNvSpPr/>
      </dsp:nvSpPr>
      <dsp:spPr>
        <a:xfrm rot="18289469">
          <a:off x="2520790" y="1289361"/>
          <a:ext cx="784543" cy="30981"/>
        </a:xfrm>
        <a:custGeom>
          <a:avLst/>
          <a:gdLst/>
          <a:ahLst/>
          <a:cxnLst/>
          <a:rect l="0" t="0" r="0" b="0"/>
          <a:pathLst>
            <a:path>
              <a:moveTo>
                <a:pt x="0" y="15490"/>
              </a:moveTo>
              <a:lnTo>
                <a:pt x="784543"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2893448" y="1285238"/>
        <a:ext cx="39227" cy="39227"/>
      </dsp:txXfrm>
    </dsp:sp>
    <dsp:sp modelId="{753B524E-96EF-496D-95A3-60257C703C0E}">
      <dsp:nvSpPr>
        <dsp:cNvPr id="0" name=""/>
        <dsp:cNvSpPr/>
      </dsp:nvSpPr>
      <dsp:spPr>
        <a:xfrm>
          <a:off x="3137074" y="702818"/>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接口描述符</a:t>
          </a:r>
          <a:r>
            <a:rPr lang="en-US" altLang="zh-CN" sz="1050" kern="1200" dirty="0"/>
            <a:t>1</a:t>
          </a:r>
          <a:endParaRPr lang="zh-CN" altLang="en-US" sz="1050" kern="1200" dirty="0"/>
        </a:p>
      </dsp:txBody>
      <dsp:txXfrm>
        <a:off x="3153477" y="719221"/>
        <a:ext cx="1087255" cy="527224"/>
      </dsp:txXfrm>
    </dsp:sp>
    <dsp:sp modelId="{3129EC45-2AEF-481D-A629-D0625E7DE9DF}">
      <dsp:nvSpPr>
        <dsp:cNvPr id="0" name=""/>
        <dsp:cNvSpPr/>
      </dsp:nvSpPr>
      <dsp:spPr>
        <a:xfrm rot="18289469">
          <a:off x="4088877" y="645325"/>
          <a:ext cx="784543" cy="30981"/>
        </a:xfrm>
        <a:custGeom>
          <a:avLst/>
          <a:gdLst/>
          <a:ahLst/>
          <a:cxnLst/>
          <a:rect l="0" t="0" r="0" b="0"/>
          <a:pathLst>
            <a:path>
              <a:moveTo>
                <a:pt x="0" y="15490"/>
              </a:moveTo>
              <a:lnTo>
                <a:pt x="784543"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4461535" y="641203"/>
        <a:ext cx="39227" cy="39227"/>
      </dsp:txXfrm>
    </dsp:sp>
    <dsp:sp modelId="{737AA07A-52DC-4008-A3A7-FACB080CBF81}">
      <dsp:nvSpPr>
        <dsp:cNvPr id="0" name=""/>
        <dsp:cNvSpPr/>
      </dsp:nvSpPr>
      <dsp:spPr>
        <a:xfrm>
          <a:off x="4705161" y="58783"/>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端点描述符</a:t>
          </a:r>
          <a:r>
            <a:rPr lang="en-US" altLang="zh-CN" sz="1050" kern="1200" dirty="0"/>
            <a:t>1</a:t>
          </a:r>
          <a:endParaRPr lang="zh-CN" altLang="en-US" sz="1050" kern="1200" dirty="0"/>
        </a:p>
      </dsp:txBody>
      <dsp:txXfrm>
        <a:off x="4721564" y="75186"/>
        <a:ext cx="1087255" cy="527224"/>
      </dsp:txXfrm>
    </dsp:sp>
    <dsp:sp modelId="{4EE6E285-42E5-46AA-A539-BB65F1A7E4F0}">
      <dsp:nvSpPr>
        <dsp:cNvPr id="0" name=""/>
        <dsp:cNvSpPr/>
      </dsp:nvSpPr>
      <dsp:spPr>
        <a:xfrm>
          <a:off x="4257136" y="967343"/>
          <a:ext cx="448024" cy="30981"/>
        </a:xfrm>
        <a:custGeom>
          <a:avLst/>
          <a:gdLst/>
          <a:ahLst/>
          <a:cxnLst/>
          <a:rect l="0" t="0" r="0" b="0"/>
          <a:pathLst>
            <a:path>
              <a:moveTo>
                <a:pt x="0" y="15490"/>
              </a:moveTo>
              <a:lnTo>
                <a:pt x="448024"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4469948" y="971633"/>
        <a:ext cx="22401" cy="22401"/>
      </dsp:txXfrm>
    </dsp:sp>
    <dsp:sp modelId="{C6389154-893E-4D84-BD8A-BD353951F0BB}">
      <dsp:nvSpPr>
        <dsp:cNvPr id="0" name=""/>
        <dsp:cNvSpPr/>
      </dsp:nvSpPr>
      <dsp:spPr>
        <a:xfrm>
          <a:off x="4705161" y="702818"/>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端点描述符</a:t>
          </a:r>
          <a:r>
            <a:rPr lang="en-US" altLang="zh-CN" sz="1050" kern="1200" dirty="0"/>
            <a:t>2</a:t>
          </a:r>
          <a:endParaRPr lang="zh-CN" altLang="en-US" sz="1050" kern="1200" dirty="0"/>
        </a:p>
      </dsp:txBody>
      <dsp:txXfrm>
        <a:off x="4721564" y="719221"/>
        <a:ext cx="1087255" cy="527224"/>
      </dsp:txXfrm>
    </dsp:sp>
    <dsp:sp modelId="{5D0EB96B-8132-4B63-9A49-C05D2FF0F5F0}">
      <dsp:nvSpPr>
        <dsp:cNvPr id="0" name=""/>
        <dsp:cNvSpPr/>
      </dsp:nvSpPr>
      <dsp:spPr>
        <a:xfrm rot="3310531">
          <a:off x="4088877" y="1289361"/>
          <a:ext cx="784543" cy="30981"/>
        </a:xfrm>
        <a:custGeom>
          <a:avLst/>
          <a:gdLst/>
          <a:ahLst/>
          <a:cxnLst/>
          <a:rect l="0" t="0" r="0" b="0"/>
          <a:pathLst>
            <a:path>
              <a:moveTo>
                <a:pt x="0" y="15490"/>
              </a:moveTo>
              <a:lnTo>
                <a:pt x="784543"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4461535" y="1285238"/>
        <a:ext cx="39227" cy="39227"/>
      </dsp:txXfrm>
    </dsp:sp>
    <dsp:sp modelId="{819C098D-EC3E-4287-9C92-1D5771FE9C1C}">
      <dsp:nvSpPr>
        <dsp:cNvPr id="0" name=""/>
        <dsp:cNvSpPr/>
      </dsp:nvSpPr>
      <dsp:spPr>
        <a:xfrm>
          <a:off x="4705161" y="1346854"/>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端点描述符</a:t>
          </a:r>
          <a:r>
            <a:rPr lang="en-US" altLang="zh-CN" sz="1050" kern="1200" dirty="0"/>
            <a:t>n</a:t>
          </a:r>
          <a:endParaRPr lang="zh-CN" altLang="en-US" sz="1050" kern="1200" dirty="0"/>
        </a:p>
      </dsp:txBody>
      <dsp:txXfrm>
        <a:off x="4721564" y="1363257"/>
        <a:ext cx="1087255" cy="527224"/>
      </dsp:txXfrm>
    </dsp:sp>
    <dsp:sp modelId="{78D50B27-6BEA-49AB-AE3C-D5F16F5F395D}">
      <dsp:nvSpPr>
        <dsp:cNvPr id="0" name=""/>
        <dsp:cNvSpPr/>
      </dsp:nvSpPr>
      <dsp:spPr>
        <a:xfrm rot="3310531">
          <a:off x="2520790" y="1933397"/>
          <a:ext cx="784543" cy="30981"/>
        </a:xfrm>
        <a:custGeom>
          <a:avLst/>
          <a:gdLst/>
          <a:ahLst/>
          <a:cxnLst/>
          <a:rect l="0" t="0" r="0" b="0"/>
          <a:pathLst>
            <a:path>
              <a:moveTo>
                <a:pt x="0" y="15490"/>
              </a:moveTo>
              <a:lnTo>
                <a:pt x="784543"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2893448" y="1929274"/>
        <a:ext cx="39227" cy="39227"/>
      </dsp:txXfrm>
    </dsp:sp>
    <dsp:sp modelId="{21BF4AA8-3C97-4364-9745-CFF340CC54EB}">
      <dsp:nvSpPr>
        <dsp:cNvPr id="0" name=""/>
        <dsp:cNvSpPr/>
      </dsp:nvSpPr>
      <dsp:spPr>
        <a:xfrm>
          <a:off x="3137074" y="1990890"/>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接口描述符</a:t>
          </a:r>
          <a:r>
            <a:rPr lang="en-US" altLang="zh-CN" sz="1050" kern="1200" dirty="0"/>
            <a:t>2</a:t>
          </a:r>
          <a:endParaRPr lang="zh-CN" altLang="en-US" sz="1050" kern="1200" dirty="0"/>
        </a:p>
      </dsp:txBody>
      <dsp:txXfrm>
        <a:off x="3153477" y="2007293"/>
        <a:ext cx="1087255" cy="527224"/>
      </dsp:txXfrm>
    </dsp:sp>
    <dsp:sp modelId="{A8C667B6-730E-4A83-9BD9-C8BECDCAF389}">
      <dsp:nvSpPr>
        <dsp:cNvPr id="0" name=""/>
        <dsp:cNvSpPr/>
      </dsp:nvSpPr>
      <dsp:spPr>
        <a:xfrm>
          <a:off x="4257136" y="2255414"/>
          <a:ext cx="448024" cy="30981"/>
        </a:xfrm>
        <a:custGeom>
          <a:avLst/>
          <a:gdLst/>
          <a:ahLst/>
          <a:cxnLst/>
          <a:rect l="0" t="0" r="0" b="0"/>
          <a:pathLst>
            <a:path>
              <a:moveTo>
                <a:pt x="0" y="15490"/>
              </a:moveTo>
              <a:lnTo>
                <a:pt x="448024"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4469948" y="2259704"/>
        <a:ext cx="22401" cy="22401"/>
      </dsp:txXfrm>
    </dsp:sp>
    <dsp:sp modelId="{585C0201-9564-4AF5-B464-2998C44E8572}">
      <dsp:nvSpPr>
        <dsp:cNvPr id="0" name=""/>
        <dsp:cNvSpPr/>
      </dsp:nvSpPr>
      <dsp:spPr>
        <a:xfrm>
          <a:off x="4705161" y="1990890"/>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端点描述符</a:t>
          </a:r>
        </a:p>
      </dsp:txBody>
      <dsp:txXfrm>
        <a:off x="4721564" y="2007293"/>
        <a:ext cx="1087255" cy="527224"/>
      </dsp:txXfrm>
    </dsp:sp>
    <dsp:sp modelId="{0EA57A5B-847B-432D-8DE4-6F2DDDE4095D}">
      <dsp:nvSpPr>
        <dsp:cNvPr id="0" name=""/>
        <dsp:cNvSpPr/>
      </dsp:nvSpPr>
      <dsp:spPr>
        <a:xfrm rot="3310531">
          <a:off x="952704" y="2577432"/>
          <a:ext cx="784543" cy="30981"/>
        </a:xfrm>
        <a:custGeom>
          <a:avLst/>
          <a:gdLst/>
          <a:ahLst/>
          <a:cxnLst/>
          <a:rect l="0" t="0" r="0" b="0"/>
          <a:pathLst>
            <a:path>
              <a:moveTo>
                <a:pt x="0" y="15490"/>
              </a:moveTo>
              <a:lnTo>
                <a:pt x="784543" y="154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325362" y="2573309"/>
        <a:ext cx="39227" cy="39227"/>
      </dsp:txXfrm>
    </dsp:sp>
    <dsp:sp modelId="{823C84ED-31EE-4BBE-A5EC-D09B55C718F1}">
      <dsp:nvSpPr>
        <dsp:cNvPr id="0" name=""/>
        <dsp:cNvSpPr/>
      </dsp:nvSpPr>
      <dsp:spPr>
        <a:xfrm>
          <a:off x="1568988" y="2634925"/>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配置描述符</a:t>
          </a:r>
          <a:r>
            <a:rPr lang="en-US" altLang="zh-CN" sz="1050" kern="1200" dirty="0"/>
            <a:t>2</a:t>
          </a:r>
          <a:endParaRPr lang="zh-CN" altLang="en-US" sz="1050" kern="1200" dirty="0"/>
        </a:p>
      </dsp:txBody>
      <dsp:txXfrm>
        <a:off x="1585391" y="2651328"/>
        <a:ext cx="1087255" cy="527224"/>
      </dsp:txXfrm>
    </dsp:sp>
    <dsp:sp modelId="{287B1343-2421-45E4-9C6B-55413E634D00}">
      <dsp:nvSpPr>
        <dsp:cNvPr id="0" name=""/>
        <dsp:cNvSpPr/>
      </dsp:nvSpPr>
      <dsp:spPr>
        <a:xfrm>
          <a:off x="2689050" y="2899450"/>
          <a:ext cx="448024" cy="30981"/>
        </a:xfrm>
        <a:custGeom>
          <a:avLst/>
          <a:gdLst/>
          <a:ahLst/>
          <a:cxnLst/>
          <a:rect l="0" t="0" r="0" b="0"/>
          <a:pathLst>
            <a:path>
              <a:moveTo>
                <a:pt x="0" y="15490"/>
              </a:moveTo>
              <a:lnTo>
                <a:pt x="448024"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2901861" y="2903740"/>
        <a:ext cx="22401" cy="22401"/>
      </dsp:txXfrm>
    </dsp:sp>
    <dsp:sp modelId="{C651861E-984B-44E2-BF8E-AD46880A1FB8}">
      <dsp:nvSpPr>
        <dsp:cNvPr id="0" name=""/>
        <dsp:cNvSpPr/>
      </dsp:nvSpPr>
      <dsp:spPr>
        <a:xfrm>
          <a:off x="3137074" y="2634925"/>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接口描述符</a:t>
          </a:r>
          <a:r>
            <a:rPr lang="en-US" altLang="zh-CN" sz="1050" kern="1200" dirty="0"/>
            <a:t>1</a:t>
          </a:r>
          <a:endParaRPr lang="zh-CN" altLang="en-US" sz="1050" kern="1200" dirty="0"/>
        </a:p>
      </dsp:txBody>
      <dsp:txXfrm>
        <a:off x="3153477" y="2651328"/>
        <a:ext cx="1087255" cy="527224"/>
      </dsp:txXfrm>
    </dsp:sp>
    <dsp:sp modelId="{67279818-8AD6-4707-99F0-3A750FCF4704}">
      <dsp:nvSpPr>
        <dsp:cNvPr id="0" name=""/>
        <dsp:cNvSpPr/>
      </dsp:nvSpPr>
      <dsp:spPr>
        <a:xfrm>
          <a:off x="4257136" y="2899450"/>
          <a:ext cx="448024" cy="30981"/>
        </a:xfrm>
        <a:custGeom>
          <a:avLst/>
          <a:gdLst/>
          <a:ahLst/>
          <a:cxnLst/>
          <a:rect l="0" t="0" r="0" b="0"/>
          <a:pathLst>
            <a:path>
              <a:moveTo>
                <a:pt x="0" y="15490"/>
              </a:moveTo>
              <a:lnTo>
                <a:pt x="448024" y="154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4469948" y="2903740"/>
        <a:ext cx="22401" cy="22401"/>
      </dsp:txXfrm>
    </dsp:sp>
    <dsp:sp modelId="{D18F1E60-76B8-4B3A-9198-45A710DF7263}">
      <dsp:nvSpPr>
        <dsp:cNvPr id="0" name=""/>
        <dsp:cNvSpPr/>
      </dsp:nvSpPr>
      <dsp:spPr>
        <a:xfrm>
          <a:off x="4705161" y="2634925"/>
          <a:ext cx="1120061" cy="560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端点描述符</a:t>
          </a:r>
        </a:p>
      </dsp:txBody>
      <dsp:txXfrm>
        <a:off x="4721564" y="2651328"/>
        <a:ext cx="1087255" cy="5272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file:///C:\Users\D69LXP2\Desktop\400px_tools/pic_temp/pic_sup.png" TargetMode="External"/><Relationship Id="rId4" Type="http://schemas.openxmlformats.org/officeDocument/2006/relationships/tags" Target="../tags/tag16.xml"/><Relationship Id="rId9"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xml"/><Relationship Id="rId7"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file:///C:\Users\D69LXP2\Desktop\400px_tools/pic_temp/pic_sup.png"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D69LXP2\Desktop\400px_tools/pic_temp/pic_sup.png" TargetMode="External"/><Relationship Id="rId5" Type="http://schemas.openxmlformats.org/officeDocument/2006/relationships/tags" Target="../tags/tag30.xml"/><Relationship Id="rId10" Type="http://schemas.openxmlformats.org/officeDocument/2006/relationships/image" Target="../media/image2.png"/><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D69LXP2\Desktop\400px_tools/pic_temp/pic_s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2.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file:///C:\Users\D69LXP2\Desktop\400px_tools/pic_temp/whole_pic.png" TargetMode="External"/><Relationship Id="rId4" Type="http://schemas.openxmlformats.org/officeDocument/2006/relationships/tags" Target="../tags/tag47.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file:///C:\Users\D69LXP2\Desktop\400px_tools/pic_temp/pic_sup.png" TargetMode="External"/><Relationship Id="rId5" Type="http://schemas.openxmlformats.org/officeDocument/2006/relationships/tags" Target="../tags/tag58.xml"/><Relationship Id="rId10" Type="http://schemas.openxmlformats.org/officeDocument/2006/relationships/image" Target="../media/image2.png"/><Relationship Id="rId4" Type="http://schemas.openxmlformats.org/officeDocument/2006/relationships/tags" Target="../tags/tag57.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image" Target="file:///C:\Users\D69LXP2\Desktop\400px_tools/pic_temp/pic_sup.png" TargetMode="External"/><Relationship Id="rId4" Type="http://schemas.openxmlformats.org/officeDocument/2006/relationships/tags" Target="../tags/tag65.xml"/><Relationship Id="rId9"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1.xml"/><Relationship Id="rId7"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image" Target="file:///C:\Users\D69LXP2\Desktop\400px_tools/pic_temp/pic_sup.png"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file:///C:\Users\D69LXP2\Desktop\400px_tools/pic_temp/pic_sup.png" TargetMode="External"/><Relationship Id="rId4" Type="http://schemas.openxmlformats.org/officeDocument/2006/relationships/tags" Target="../tags/tag78.xml"/><Relationship Id="rId9"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file:///C:\Users\D69LXP2\Desktop\400px_tools/pic_temp/pic_s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file:///C:\Users\D69LXP2\Desktop\400px_tools/pic_temp/pic_sup.png" TargetMode="External"/><Relationship Id="rId4" Type="http://schemas.openxmlformats.org/officeDocument/2006/relationships/tags" Target="../tags/tag91.xml"/><Relationship Id="rId9"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file:///C:\Users\D69LXP2\Desktop\400px_tools/pic_temp/pic_sup.png" TargetMode="Externa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2.png"/><Relationship Id="rId5" Type="http://schemas.openxmlformats.org/officeDocument/2006/relationships/tags" Target="../tags/tag99.xml"/><Relationship Id="rId10" Type="http://schemas.openxmlformats.org/officeDocument/2006/relationships/slideMaster" Target="../slideMasters/slideMaster2.xml"/><Relationship Id="rId4" Type="http://schemas.openxmlformats.org/officeDocument/2006/relationships/tags" Target="../tags/tag98.xml"/><Relationship Id="rId9" Type="http://schemas.openxmlformats.org/officeDocument/2006/relationships/tags" Target="../tags/tag10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file:///C:\Users\D69LXP2\Desktop\400px_tools/pic_temp/pic_sup.png" TargetMode="Externa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2.png"/><Relationship Id="rId5" Type="http://schemas.openxmlformats.org/officeDocument/2006/relationships/tags" Target="../tags/tag108.xml"/><Relationship Id="rId10" Type="http://schemas.openxmlformats.org/officeDocument/2006/relationships/slideMaster" Target="../slideMasters/slideMaster2.xml"/><Relationship Id="rId4" Type="http://schemas.openxmlformats.org/officeDocument/2006/relationships/tags" Target="../tags/tag107.xml"/><Relationship Id="rId9"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file:///C:\Users\D69LXP2\Desktop\400px_tools/pic_temp/pic_sup.png" TargetMode="Externa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2.png"/><Relationship Id="rId5" Type="http://schemas.openxmlformats.org/officeDocument/2006/relationships/tags" Target="../tags/tag117.xml"/><Relationship Id="rId10" Type="http://schemas.openxmlformats.org/officeDocument/2006/relationships/slideMaster" Target="../slideMasters/slideMaster2.xml"/><Relationship Id="rId4" Type="http://schemas.openxmlformats.org/officeDocument/2006/relationships/tags" Target="../tags/tag116.xml"/><Relationship Id="rId9" Type="http://schemas.openxmlformats.org/officeDocument/2006/relationships/tags" Target="../tags/tag12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2.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file:///C:\Users\D69LXP2\Desktop\400px_tools/pic_temp/pic_sup.png"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file:///C:\Users\D69LXP2\Desktop\400px_tools/pic_temp/pic_sup.png" TargetMode="External"/><Relationship Id="rId4" Type="http://schemas.openxmlformats.org/officeDocument/2006/relationships/tags" Target="../tags/tag136.xml"/><Relationship Id="rId9"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3" Type="http://schemas.openxmlformats.org/officeDocument/2006/relationships/tags" Target="../tags/tag148.xml"/><Relationship Id="rId21" Type="http://schemas.openxmlformats.org/officeDocument/2006/relationships/tags" Target="../tags/tag166.xml"/><Relationship Id="rId34" Type="http://schemas.openxmlformats.org/officeDocument/2006/relationships/tags" Target="../tags/tag179.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tags" Target="../tags/tag178.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tags" Target="../tags/tag177.xml"/><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slideMaster" Target="../slideMasters/slideMaster3.xml"/><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tags" Target="../tags/tag176.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tags" Target="../tags/tag180.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18" Type="http://schemas.openxmlformats.org/officeDocument/2006/relationships/tags" Target="../tags/tag198.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 Type="http://schemas.openxmlformats.org/officeDocument/2006/relationships/tags" Target="../tags/tag182.xml"/><Relationship Id="rId16" Type="http://schemas.openxmlformats.org/officeDocument/2006/relationships/tags" Target="../tags/tag196.xml"/><Relationship Id="rId20" Type="http://schemas.openxmlformats.org/officeDocument/2006/relationships/slideMaster" Target="../slideMasters/slideMaster3.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tags" Target="../tags/tag195.xml"/><Relationship Id="rId10" Type="http://schemas.openxmlformats.org/officeDocument/2006/relationships/tags" Target="../tags/tag190.xml"/><Relationship Id="rId19" Type="http://schemas.openxmlformats.org/officeDocument/2006/relationships/tags" Target="../tags/tag199.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18" Type="http://schemas.openxmlformats.org/officeDocument/2006/relationships/tags" Target="../tags/tag217.xml"/><Relationship Id="rId26" Type="http://schemas.openxmlformats.org/officeDocument/2006/relationships/tags" Target="../tags/tag225.xml"/><Relationship Id="rId3" Type="http://schemas.openxmlformats.org/officeDocument/2006/relationships/tags" Target="../tags/tag202.xml"/><Relationship Id="rId21" Type="http://schemas.openxmlformats.org/officeDocument/2006/relationships/tags" Target="../tags/tag220.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tags" Target="../tags/tag216.xml"/><Relationship Id="rId25" Type="http://schemas.openxmlformats.org/officeDocument/2006/relationships/tags" Target="../tags/tag224.xml"/><Relationship Id="rId2" Type="http://schemas.openxmlformats.org/officeDocument/2006/relationships/tags" Target="../tags/tag201.xml"/><Relationship Id="rId16" Type="http://schemas.openxmlformats.org/officeDocument/2006/relationships/tags" Target="../tags/tag215.xml"/><Relationship Id="rId20" Type="http://schemas.openxmlformats.org/officeDocument/2006/relationships/tags" Target="../tags/tag219.xml"/><Relationship Id="rId29" Type="http://schemas.openxmlformats.org/officeDocument/2006/relationships/tags" Target="../tags/tag228.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24" Type="http://schemas.openxmlformats.org/officeDocument/2006/relationships/tags" Target="../tags/tag223.xml"/><Relationship Id="rId5" Type="http://schemas.openxmlformats.org/officeDocument/2006/relationships/tags" Target="../tags/tag204.xml"/><Relationship Id="rId15" Type="http://schemas.openxmlformats.org/officeDocument/2006/relationships/tags" Target="../tags/tag214.xml"/><Relationship Id="rId23" Type="http://schemas.openxmlformats.org/officeDocument/2006/relationships/tags" Target="../tags/tag222.xml"/><Relationship Id="rId28" Type="http://schemas.openxmlformats.org/officeDocument/2006/relationships/tags" Target="../tags/tag227.xml"/><Relationship Id="rId10" Type="http://schemas.openxmlformats.org/officeDocument/2006/relationships/tags" Target="../tags/tag209.xml"/><Relationship Id="rId19" Type="http://schemas.openxmlformats.org/officeDocument/2006/relationships/tags" Target="../tags/tag218.xml"/><Relationship Id="rId31" Type="http://schemas.openxmlformats.org/officeDocument/2006/relationships/slideMaster" Target="../slideMasters/slideMaster3.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 Id="rId22" Type="http://schemas.openxmlformats.org/officeDocument/2006/relationships/tags" Target="../tags/tag221.xml"/><Relationship Id="rId27" Type="http://schemas.openxmlformats.org/officeDocument/2006/relationships/tags" Target="../tags/tag226.xml"/><Relationship Id="rId30" Type="http://schemas.openxmlformats.org/officeDocument/2006/relationships/tags" Target="../tags/tag229.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tags" Target="../tags/tag247.xml"/><Relationship Id="rId3" Type="http://schemas.openxmlformats.org/officeDocument/2006/relationships/tags" Target="../tags/tag232.xml"/><Relationship Id="rId21" Type="http://schemas.openxmlformats.org/officeDocument/2006/relationships/slideMaster" Target="../slideMasters/slideMaster3.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tags" Target="../tags/tag246.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tags" Target="../tags/tag249.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tags" Target="../tags/tag248.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18" Type="http://schemas.openxmlformats.org/officeDocument/2006/relationships/tags" Target="../tags/tag267.xml"/><Relationship Id="rId3" Type="http://schemas.openxmlformats.org/officeDocument/2006/relationships/tags" Target="../tags/tag252.xml"/><Relationship Id="rId21" Type="http://schemas.openxmlformats.org/officeDocument/2006/relationships/tags" Target="../tags/tag270.xml"/><Relationship Id="rId7" Type="http://schemas.openxmlformats.org/officeDocument/2006/relationships/tags" Target="../tags/tag256.xml"/><Relationship Id="rId12" Type="http://schemas.openxmlformats.org/officeDocument/2006/relationships/tags" Target="../tags/tag261.xml"/><Relationship Id="rId17" Type="http://schemas.openxmlformats.org/officeDocument/2006/relationships/tags" Target="../tags/tag266.xml"/><Relationship Id="rId2" Type="http://schemas.openxmlformats.org/officeDocument/2006/relationships/tags" Target="../tags/tag251.xml"/><Relationship Id="rId16" Type="http://schemas.openxmlformats.org/officeDocument/2006/relationships/tags" Target="../tags/tag265.xml"/><Relationship Id="rId20" Type="http://schemas.openxmlformats.org/officeDocument/2006/relationships/tags" Target="../tags/tag269.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5" Type="http://schemas.openxmlformats.org/officeDocument/2006/relationships/tags" Target="../tags/tag254.xml"/><Relationship Id="rId15" Type="http://schemas.openxmlformats.org/officeDocument/2006/relationships/tags" Target="../tags/tag264.xml"/><Relationship Id="rId23" Type="http://schemas.openxmlformats.org/officeDocument/2006/relationships/slideMaster" Target="../slideMasters/slideMaster3.xml"/><Relationship Id="rId10" Type="http://schemas.openxmlformats.org/officeDocument/2006/relationships/tags" Target="../tags/tag259.xml"/><Relationship Id="rId19" Type="http://schemas.openxmlformats.org/officeDocument/2006/relationships/tags" Target="../tags/tag268.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tags" Target="../tags/tag263.xml"/><Relationship Id="rId22" Type="http://schemas.openxmlformats.org/officeDocument/2006/relationships/tags" Target="../tags/tag27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tags" Target="../tags/tag284.xml"/><Relationship Id="rId18" Type="http://schemas.openxmlformats.org/officeDocument/2006/relationships/tags" Target="../tags/tag289.xml"/><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tags" Target="../tags/tag283.xml"/><Relationship Id="rId17" Type="http://schemas.openxmlformats.org/officeDocument/2006/relationships/tags" Target="../tags/tag288.xml"/><Relationship Id="rId2" Type="http://schemas.openxmlformats.org/officeDocument/2006/relationships/tags" Target="../tags/tag273.xml"/><Relationship Id="rId16" Type="http://schemas.openxmlformats.org/officeDocument/2006/relationships/tags" Target="../tags/tag287.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tags" Target="../tags/tag286.xml"/><Relationship Id="rId10" Type="http://schemas.openxmlformats.org/officeDocument/2006/relationships/tags" Target="../tags/tag281.xml"/><Relationship Id="rId19" Type="http://schemas.openxmlformats.org/officeDocument/2006/relationships/slideMaster" Target="../slideMasters/slideMaster3.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tags" Target="../tags/tag285.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tags" Target="../tags/tag310.xml"/><Relationship Id="rId3" Type="http://schemas.openxmlformats.org/officeDocument/2006/relationships/tags" Target="../tags/tag295.xml"/><Relationship Id="rId21" Type="http://schemas.openxmlformats.org/officeDocument/2006/relationships/slideMaster" Target="../slideMasters/slideMaster3.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tags" Target="../tags/tag309.xml"/><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tags" Target="../tags/tag312.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5" Type="http://schemas.openxmlformats.org/officeDocument/2006/relationships/tags" Target="../tags/tag307.xml"/><Relationship Id="rId10" Type="http://schemas.openxmlformats.org/officeDocument/2006/relationships/tags" Target="../tags/tag302.xml"/><Relationship Id="rId19" Type="http://schemas.openxmlformats.org/officeDocument/2006/relationships/tags" Target="../tags/tag311.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tags" Target="../tags/tag338.xml"/><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tags" Target="../tags/tag337.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tags" Target="../tags/tag341.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tags" Target="../tags/tag340.xml"/><Relationship Id="rId10" Type="http://schemas.openxmlformats.org/officeDocument/2006/relationships/tags" Target="../tags/tag322.xml"/><Relationship Id="rId19" Type="http://schemas.openxmlformats.org/officeDocument/2006/relationships/tags" Target="../tags/tag331.xml"/><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tags" Target="../tags/tag339.xml"/><Relationship Id="rId30"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tags" Target="../tags/tag354.xml"/><Relationship Id="rId18" Type="http://schemas.openxmlformats.org/officeDocument/2006/relationships/tags" Target="../tags/tag359.xml"/><Relationship Id="rId26" Type="http://schemas.openxmlformats.org/officeDocument/2006/relationships/tags" Target="../tags/tag367.xml"/><Relationship Id="rId3" Type="http://schemas.openxmlformats.org/officeDocument/2006/relationships/tags" Target="../tags/tag344.xml"/><Relationship Id="rId21" Type="http://schemas.openxmlformats.org/officeDocument/2006/relationships/tags" Target="../tags/tag362.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5" Type="http://schemas.openxmlformats.org/officeDocument/2006/relationships/tags" Target="../tags/tag366.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tags" Target="../tags/tag361.xml"/><Relationship Id="rId29" Type="http://schemas.openxmlformats.org/officeDocument/2006/relationships/slideMaster" Target="../slideMasters/slideMaster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24" Type="http://schemas.openxmlformats.org/officeDocument/2006/relationships/tags" Target="../tags/tag365.xml"/><Relationship Id="rId5" Type="http://schemas.openxmlformats.org/officeDocument/2006/relationships/tags" Target="../tags/tag346.xml"/><Relationship Id="rId15" Type="http://schemas.openxmlformats.org/officeDocument/2006/relationships/tags" Target="../tags/tag356.xml"/><Relationship Id="rId23" Type="http://schemas.openxmlformats.org/officeDocument/2006/relationships/tags" Target="../tags/tag364.xml"/><Relationship Id="rId28" Type="http://schemas.openxmlformats.org/officeDocument/2006/relationships/tags" Target="../tags/tag369.xml"/><Relationship Id="rId10" Type="http://schemas.openxmlformats.org/officeDocument/2006/relationships/tags" Target="../tags/tag351.xml"/><Relationship Id="rId19" Type="http://schemas.openxmlformats.org/officeDocument/2006/relationships/tags" Target="../tags/tag360.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 Id="rId22" Type="http://schemas.openxmlformats.org/officeDocument/2006/relationships/tags" Target="../tags/tag363.xml"/><Relationship Id="rId27" Type="http://schemas.openxmlformats.org/officeDocument/2006/relationships/tags" Target="../tags/tag368.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 Type="http://schemas.openxmlformats.org/officeDocument/2006/relationships/tags" Target="../tags/tag372.xml"/><Relationship Id="rId21" Type="http://schemas.openxmlformats.org/officeDocument/2006/relationships/tags" Target="../tags/tag390.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tags" Target="../tags/tag398.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slideMaster" Target="../slideMasters/slideMaster3.xml"/><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tags" Target="../tags/tag400.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408.xml"/><Relationship Id="rId13" Type="http://schemas.openxmlformats.org/officeDocument/2006/relationships/tags" Target="../tags/tag413.xml"/><Relationship Id="rId18" Type="http://schemas.openxmlformats.org/officeDocument/2006/relationships/slideMaster" Target="../slideMasters/slideMaster3.xml"/><Relationship Id="rId3" Type="http://schemas.openxmlformats.org/officeDocument/2006/relationships/tags" Target="../tags/tag403.xml"/><Relationship Id="rId7" Type="http://schemas.openxmlformats.org/officeDocument/2006/relationships/tags" Target="../tags/tag407.xml"/><Relationship Id="rId12" Type="http://schemas.openxmlformats.org/officeDocument/2006/relationships/tags" Target="../tags/tag412.xml"/><Relationship Id="rId17" Type="http://schemas.openxmlformats.org/officeDocument/2006/relationships/tags" Target="../tags/tag417.xml"/><Relationship Id="rId2" Type="http://schemas.openxmlformats.org/officeDocument/2006/relationships/tags" Target="../tags/tag402.xml"/><Relationship Id="rId16" Type="http://schemas.openxmlformats.org/officeDocument/2006/relationships/tags" Target="../tags/tag416.xml"/><Relationship Id="rId1" Type="http://schemas.openxmlformats.org/officeDocument/2006/relationships/tags" Target="../tags/tag401.xml"/><Relationship Id="rId6" Type="http://schemas.openxmlformats.org/officeDocument/2006/relationships/tags" Target="../tags/tag406.xml"/><Relationship Id="rId11" Type="http://schemas.openxmlformats.org/officeDocument/2006/relationships/tags" Target="../tags/tag411.xml"/><Relationship Id="rId5" Type="http://schemas.openxmlformats.org/officeDocument/2006/relationships/tags" Target="../tags/tag405.xml"/><Relationship Id="rId15" Type="http://schemas.openxmlformats.org/officeDocument/2006/relationships/tags" Target="../tags/tag415.xml"/><Relationship Id="rId10" Type="http://schemas.openxmlformats.org/officeDocument/2006/relationships/tags" Target="../tags/tag410.xml"/><Relationship Id="rId4" Type="http://schemas.openxmlformats.org/officeDocument/2006/relationships/tags" Target="../tags/tag404.xml"/><Relationship Id="rId9" Type="http://schemas.openxmlformats.org/officeDocument/2006/relationships/tags" Target="../tags/tag409.xml"/><Relationship Id="rId14" Type="http://schemas.openxmlformats.org/officeDocument/2006/relationships/tags" Target="../tags/tag414.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425.xml"/><Relationship Id="rId13" Type="http://schemas.openxmlformats.org/officeDocument/2006/relationships/tags" Target="../tags/tag430.xml"/><Relationship Id="rId18" Type="http://schemas.openxmlformats.org/officeDocument/2006/relationships/tags" Target="../tags/tag435.xml"/><Relationship Id="rId26" Type="http://schemas.openxmlformats.org/officeDocument/2006/relationships/tags" Target="../tags/tag443.xml"/><Relationship Id="rId3" Type="http://schemas.openxmlformats.org/officeDocument/2006/relationships/tags" Target="../tags/tag420.xml"/><Relationship Id="rId21" Type="http://schemas.openxmlformats.org/officeDocument/2006/relationships/tags" Target="../tags/tag438.xml"/><Relationship Id="rId7" Type="http://schemas.openxmlformats.org/officeDocument/2006/relationships/tags" Target="../tags/tag424.xml"/><Relationship Id="rId12" Type="http://schemas.openxmlformats.org/officeDocument/2006/relationships/tags" Target="../tags/tag429.xml"/><Relationship Id="rId17" Type="http://schemas.openxmlformats.org/officeDocument/2006/relationships/tags" Target="../tags/tag434.xml"/><Relationship Id="rId25" Type="http://schemas.openxmlformats.org/officeDocument/2006/relationships/tags" Target="../tags/tag442.xml"/><Relationship Id="rId2" Type="http://schemas.openxmlformats.org/officeDocument/2006/relationships/tags" Target="../tags/tag419.xml"/><Relationship Id="rId16" Type="http://schemas.openxmlformats.org/officeDocument/2006/relationships/tags" Target="../tags/tag433.xml"/><Relationship Id="rId20" Type="http://schemas.openxmlformats.org/officeDocument/2006/relationships/tags" Target="../tags/tag437.xml"/><Relationship Id="rId29" Type="http://schemas.openxmlformats.org/officeDocument/2006/relationships/slideMaster" Target="../slideMasters/slideMaster3.xml"/><Relationship Id="rId1" Type="http://schemas.openxmlformats.org/officeDocument/2006/relationships/tags" Target="../tags/tag418.xml"/><Relationship Id="rId6" Type="http://schemas.openxmlformats.org/officeDocument/2006/relationships/tags" Target="../tags/tag423.xml"/><Relationship Id="rId11" Type="http://schemas.openxmlformats.org/officeDocument/2006/relationships/tags" Target="../tags/tag428.xml"/><Relationship Id="rId24" Type="http://schemas.openxmlformats.org/officeDocument/2006/relationships/tags" Target="../tags/tag441.xml"/><Relationship Id="rId5" Type="http://schemas.openxmlformats.org/officeDocument/2006/relationships/tags" Target="../tags/tag422.xml"/><Relationship Id="rId15" Type="http://schemas.openxmlformats.org/officeDocument/2006/relationships/tags" Target="../tags/tag432.xml"/><Relationship Id="rId23" Type="http://schemas.openxmlformats.org/officeDocument/2006/relationships/tags" Target="../tags/tag440.xml"/><Relationship Id="rId28" Type="http://schemas.openxmlformats.org/officeDocument/2006/relationships/tags" Target="../tags/tag445.xml"/><Relationship Id="rId10" Type="http://schemas.openxmlformats.org/officeDocument/2006/relationships/tags" Target="../tags/tag427.xml"/><Relationship Id="rId19" Type="http://schemas.openxmlformats.org/officeDocument/2006/relationships/tags" Target="../tags/tag436.xml"/><Relationship Id="rId4" Type="http://schemas.openxmlformats.org/officeDocument/2006/relationships/tags" Target="../tags/tag421.xml"/><Relationship Id="rId9" Type="http://schemas.openxmlformats.org/officeDocument/2006/relationships/tags" Target="../tags/tag426.xml"/><Relationship Id="rId14" Type="http://schemas.openxmlformats.org/officeDocument/2006/relationships/tags" Target="../tags/tag431.xml"/><Relationship Id="rId22" Type="http://schemas.openxmlformats.org/officeDocument/2006/relationships/tags" Target="../tags/tag439.xml"/><Relationship Id="rId27" Type="http://schemas.openxmlformats.org/officeDocument/2006/relationships/tags" Target="../tags/tag44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tags" Target="../tags/tag458.xml"/><Relationship Id="rId18" Type="http://schemas.openxmlformats.org/officeDocument/2006/relationships/tags" Target="../tags/tag463.xml"/><Relationship Id="rId3" Type="http://schemas.openxmlformats.org/officeDocument/2006/relationships/tags" Target="../tags/tag448.xml"/><Relationship Id="rId21" Type="http://schemas.openxmlformats.org/officeDocument/2006/relationships/slideMaster" Target="../slideMasters/slideMaster3.xml"/><Relationship Id="rId7" Type="http://schemas.openxmlformats.org/officeDocument/2006/relationships/tags" Target="../tags/tag452.xml"/><Relationship Id="rId12" Type="http://schemas.openxmlformats.org/officeDocument/2006/relationships/tags" Target="../tags/tag457.xml"/><Relationship Id="rId17" Type="http://schemas.openxmlformats.org/officeDocument/2006/relationships/tags" Target="../tags/tag462.xml"/><Relationship Id="rId2" Type="http://schemas.openxmlformats.org/officeDocument/2006/relationships/tags" Target="../tags/tag447.xml"/><Relationship Id="rId16" Type="http://schemas.openxmlformats.org/officeDocument/2006/relationships/tags" Target="../tags/tag461.xml"/><Relationship Id="rId20" Type="http://schemas.openxmlformats.org/officeDocument/2006/relationships/tags" Target="../tags/tag465.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tags" Target="../tags/tag456.xml"/><Relationship Id="rId5" Type="http://schemas.openxmlformats.org/officeDocument/2006/relationships/tags" Target="../tags/tag450.xml"/><Relationship Id="rId15" Type="http://schemas.openxmlformats.org/officeDocument/2006/relationships/tags" Target="../tags/tag460.xml"/><Relationship Id="rId10" Type="http://schemas.openxmlformats.org/officeDocument/2006/relationships/tags" Target="../tags/tag455.xml"/><Relationship Id="rId19" Type="http://schemas.openxmlformats.org/officeDocument/2006/relationships/tags" Target="../tags/tag464.xml"/><Relationship Id="rId4" Type="http://schemas.openxmlformats.org/officeDocument/2006/relationships/tags" Target="../tags/tag449.xml"/><Relationship Id="rId9" Type="http://schemas.openxmlformats.org/officeDocument/2006/relationships/tags" Target="../tags/tag454.xml"/><Relationship Id="rId14" Type="http://schemas.openxmlformats.org/officeDocument/2006/relationships/tags" Target="../tags/tag459.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473.xml"/><Relationship Id="rId13" Type="http://schemas.openxmlformats.org/officeDocument/2006/relationships/tags" Target="../tags/tag478.xml"/><Relationship Id="rId18" Type="http://schemas.openxmlformats.org/officeDocument/2006/relationships/tags" Target="../tags/tag483.xml"/><Relationship Id="rId3" Type="http://schemas.openxmlformats.org/officeDocument/2006/relationships/tags" Target="../tags/tag468.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tags" Target="../tags/tag482.xml"/><Relationship Id="rId2" Type="http://schemas.openxmlformats.org/officeDocument/2006/relationships/tags" Target="../tags/tag467.xml"/><Relationship Id="rId16" Type="http://schemas.openxmlformats.org/officeDocument/2006/relationships/tags" Target="../tags/tag481.xml"/><Relationship Id="rId20" Type="http://schemas.openxmlformats.org/officeDocument/2006/relationships/slideMaster" Target="../slideMasters/slideMaster3.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5" Type="http://schemas.openxmlformats.org/officeDocument/2006/relationships/tags" Target="../tags/tag470.xml"/><Relationship Id="rId15" Type="http://schemas.openxmlformats.org/officeDocument/2006/relationships/tags" Target="../tags/tag480.xml"/><Relationship Id="rId10" Type="http://schemas.openxmlformats.org/officeDocument/2006/relationships/tags" Target="../tags/tag475.xml"/><Relationship Id="rId19" Type="http://schemas.openxmlformats.org/officeDocument/2006/relationships/tags" Target="../tags/tag484.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492.xml"/><Relationship Id="rId13" Type="http://schemas.openxmlformats.org/officeDocument/2006/relationships/tags" Target="../tags/tag497.xml"/><Relationship Id="rId18" Type="http://schemas.openxmlformats.org/officeDocument/2006/relationships/tags" Target="../tags/tag502.xml"/><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slideMaster" Target="../slideMasters/slideMaster3.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5" Type="http://schemas.openxmlformats.org/officeDocument/2006/relationships/tags" Target="../tags/tag489.xml"/><Relationship Id="rId15" Type="http://schemas.openxmlformats.org/officeDocument/2006/relationships/tags" Target="../tags/tag499.xml"/><Relationship Id="rId10" Type="http://schemas.openxmlformats.org/officeDocument/2006/relationships/tags" Target="../tags/tag494.xml"/><Relationship Id="rId19" Type="http://schemas.openxmlformats.org/officeDocument/2006/relationships/tags" Target="../tags/tag503.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511.xml"/><Relationship Id="rId13" Type="http://schemas.openxmlformats.org/officeDocument/2006/relationships/tags" Target="../tags/tag516.xml"/><Relationship Id="rId18" Type="http://schemas.openxmlformats.org/officeDocument/2006/relationships/tags" Target="../tags/tag521.xml"/><Relationship Id="rId3" Type="http://schemas.openxmlformats.org/officeDocument/2006/relationships/tags" Target="../tags/tag506.xml"/><Relationship Id="rId21" Type="http://schemas.openxmlformats.org/officeDocument/2006/relationships/tags" Target="../tags/tag524.xml"/><Relationship Id="rId7" Type="http://schemas.openxmlformats.org/officeDocument/2006/relationships/tags" Target="../tags/tag510.xml"/><Relationship Id="rId12" Type="http://schemas.openxmlformats.org/officeDocument/2006/relationships/tags" Target="../tags/tag515.xml"/><Relationship Id="rId17" Type="http://schemas.openxmlformats.org/officeDocument/2006/relationships/tags" Target="../tags/tag520.xml"/><Relationship Id="rId25" Type="http://schemas.openxmlformats.org/officeDocument/2006/relationships/slideMaster" Target="../slideMasters/slideMaster3.xml"/><Relationship Id="rId2" Type="http://schemas.openxmlformats.org/officeDocument/2006/relationships/tags" Target="../tags/tag505.xml"/><Relationship Id="rId16" Type="http://schemas.openxmlformats.org/officeDocument/2006/relationships/tags" Target="../tags/tag519.xml"/><Relationship Id="rId20" Type="http://schemas.openxmlformats.org/officeDocument/2006/relationships/tags" Target="../tags/tag523.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24" Type="http://schemas.openxmlformats.org/officeDocument/2006/relationships/tags" Target="../tags/tag527.xml"/><Relationship Id="rId5" Type="http://schemas.openxmlformats.org/officeDocument/2006/relationships/tags" Target="../tags/tag508.xml"/><Relationship Id="rId15" Type="http://schemas.openxmlformats.org/officeDocument/2006/relationships/tags" Target="../tags/tag518.xml"/><Relationship Id="rId23" Type="http://schemas.openxmlformats.org/officeDocument/2006/relationships/tags" Target="../tags/tag526.xml"/><Relationship Id="rId10" Type="http://schemas.openxmlformats.org/officeDocument/2006/relationships/tags" Target="../tags/tag513.xml"/><Relationship Id="rId19" Type="http://schemas.openxmlformats.org/officeDocument/2006/relationships/tags" Target="../tags/tag522.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tags" Target="../tags/tag517.xml"/><Relationship Id="rId22" Type="http://schemas.openxmlformats.org/officeDocument/2006/relationships/tags" Target="../tags/tag525.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tags" Target="../tags/tag540.xml"/><Relationship Id="rId18" Type="http://schemas.openxmlformats.org/officeDocument/2006/relationships/tags" Target="../tags/tag545.xml"/><Relationship Id="rId26" Type="http://schemas.openxmlformats.org/officeDocument/2006/relationships/tags" Target="../tags/tag553.xml"/><Relationship Id="rId3" Type="http://schemas.openxmlformats.org/officeDocument/2006/relationships/tags" Target="../tags/tag530.xml"/><Relationship Id="rId21" Type="http://schemas.openxmlformats.org/officeDocument/2006/relationships/tags" Target="../tags/tag548.xml"/><Relationship Id="rId7" Type="http://schemas.openxmlformats.org/officeDocument/2006/relationships/tags" Target="../tags/tag534.xml"/><Relationship Id="rId12" Type="http://schemas.openxmlformats.org/officeDocument/2006/relationships/tags" Target="../tags/tag539.xml"/><Relationship Id="rId17" Type="http://schemas.openxmlformats.org/officeDocument/2006/relationships/tags" Target="../tags/tag544.xml"/><Relationship Id="rId25" Type="http://schemas.openxmlformats.org/officeDocument/2006/relationships/tags" Target="../tags/tag552.xml"/><Relationship Id="rId2" Type="http://schemas.openxmlformats.org/officeDocument/2006/relationships/tags" Target="../tags/tag529.xml"/><Relationship Id="rId16" Type="http://schemas.openxmlformats.org/officeDocument/2006/relationships/tags" Target="../tags/tag543.xml"/><Relationship Id="rId20" Type="http://schemas.openxmlformats.org/officeDocument/2006/relationships/tags" Target="../tags/tag547.xml"/><Relationship Id="rId29" Type="http://schemas.openxmlformats.org/officeDocument/2006/relationships/slideMaster" Target="../slideMasters/slideMaster3.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tags" Target="../tags/tag538.xml"/><Relationship Id="rId24" Type="http://schemas.openxmlformats.org/officeDocument/2006/relationships/tags" Target="../tags/tag551.xml"/><Relationship Id="rId5" Type="http://schemas.openxmlformats.org/officeDocument/2006/relationships/tags" Target="../tags/tag532.xml"/><Relationship Id="rId15" Type="http://schemas.openxmlformats.org/officeDocument/2006/relationships/tags" Target="../tags/tag542.xml"/><Relationship Id="rId23" Type="http://schemas.openxmlformats.org/officeDocument/2006/relationships/tags" Target="../tags/tag550.xml"/><Relationship Id="rId28" Type="http://schemas.openxmlformats.org/officeDocument/2006/relationships/tags" Target="../tags/tag555.xml"/><Relationship Id="rId10" Type="http://schemas.openxmlformats.org/officeDocument/2006/relationships/tags" Target="../tags/tag537.xml"/><Relationship Id="rId19" Type="http://schemas.openxmlformats.org/officeDocument/2006/relationships/tags" Target="../tags/tag546.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 Id="rId22" Type="http://schemas.openxmlformats.org/officeDocument/2006/relationships/tags" Target="../tags/tag549.xml"/><Relationship Id="rId27" Type="http://schemas.openxmlformats.org/officeDocument/2006/relationships/tags" Target="../tags/tag5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8205926" y="1816963"/>
            <a:ext cx="5616606" cy="3536272"/>
          </a:xfrm>
        </p:spPr>
        <p:txBody>
          <a:bodyPr>
            <a:normAutofit/>
          </a:bodyPr>
          <a:lstStyle>
            <a:lvl1pPr>
              <a:defRPr sz="800"/>
            </a:lvl1pPr>
          </a:lstStyle>
          <a:p>
            <a:endParaRPr lang="en-US"/>
          </a:p>
        </p:txBody>
      </p:sp>
      <p:sp>
        <p:nvSpPr>
          <p:cNvPr id="9"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spTree>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6675" y="4258101"/>
            <a:ext cx="10358650" cy="1760562"/>
          </a:xfrm>
        </p:spPr>
        <p:txBody>
          <a:bodyPr>
            <a:normAutofit/>
          </a:bodyPr>
          <a:lstStyle>
            <a:lvl1pPr>
              <a:defRPr sz="800"/>
            </a:lvl1pPr>
          </a:lstStyle>
          <a:p>
            <a:endParaRPr lang="en-US"/>
          </a:p>
        </p:txBody>
      </p:sp>
      <p:sp>
        <p:nvSpPr>
          <p:cNvPr id="10"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mj-lt"/>
              </a:defRPr>
            </a:lvl1pPr>
          </a:lstStyle>
          <a:p>
            <a:pPr lvl="0"/>
            <a:r>
              <a:rPr lang="en-US" dirty="0"/>
              <a:t>TITLE HERE</a:t>
            </a:r>
          </a:p>
        </p:txBody>
      </p:sp>
    </p:spTree>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normAutofit/>
          </a:bodyPr>
          <a:lstStyle>
            <a:lvl1pPr>
              <a:defRPr sz="800"/>
            </a:lvl1pPr>
          </a:lstStyle>
          <a:p>
            <a:endParaRPr lang="en-US"/>
          </a:p>
        </p:txBody>
      </p:sp>
    </p:spTree>
  </p:cSld>
  <p:clrMapOvr>
    <a:masterClrMapping/>
  </p:clrMapOvr>
  <p:transition spd="slow" advClick="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953691"/>
            <a:ext cx="12192000" cy="495061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6"/>
            </p:custDataLst>
          </p:nvPr>
        </p:nvSpPr>
        <p:spPr>
          <a:xfrm>
            <a:off x="3254375" y="3589972"/>
            <a:ext cx="5683250" cy="971550"/>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矩形 5"/>
          <p:cNvSpPr/>
          <p:nvPr userDrawn="1">
            <p:custDataLst>
              <p:tags r:id="rId3"/>
            </p:custDataLst>
          </p:nvPr>
        </p:nvSpPr>
        <p:spPr>
          <a:xfrm>
            <a:off x="0" y="0"/>
            <a:ext cx="786698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2020/9/18</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4323080" y="3533140"/>
            <a:ext cx="3545840" cy="470535"/>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p>
        </p:txBody>
      </p:sp>
      <p:sp>
        <p:nvSpPr>
          <p:cNvPr id="2" name="标题 1"/>
          <p:cNvSpPr>
            <a:spLocks noGrp="1"/>
          </p:cNvSpPr>
          <p:nvPr>
            <p:ph type="title" idx="13" hasCustomPrompt="1"/>
            <p:custDataLst>
              <p:tags r:id="rId7"/>
            </p:custDataLst>
          </p:nvPr>
        </p:nvSpPr>
        <p:spPr>
          <a:xfrm>
            <a:off x="3201035" y="1863725"/>
            <a:ext cx="578993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grpSp>
        <p:nvGrpSpPr>
          <p:cNvPr id="4" name="组合 3"/>
          <p:cNvGrpSpPr/>
          <p:nvPr userDrawn="1">
            <p:custDataLst>
              <p:tags r:id="rId1"/>
            </p:custDataLst>
          </p:nvPr>
        </p:nvGrpSpPr>
        <p:grpSpPr>
          <a:xfrm>
            <a:off x="6191249" y="3085851"/>
            <a:ext cx="5350617" cy="3772150"/>
            <a:chOff x="6191249" y="3085851"/>
            <a:chExt cx="5350617" cy="3772150"/>
          </a:xfrm>
        </p:grpSpPr>
        <p:sp>
          <p:nvSpPr>
            <p:cNvPr id="8" name="任意多边形: 形状 7"/>
            <p:cNvSpPr/>
            <p:nvPr>
              <p:custDataLst>
                <p:tags r:id="rId9"/>
              </p:custDataLst>
            </p:nvPr>
          </p:nvSpPr>
          <p:spPr>
            <a:xfrm>
              <a:off x="6191249" y="6137276"/>
              <a:ext cx="216000" cy="720725"/>
            </a:xfrm>
            <a:custGeom>
              <a:avLst/>
              <a:gdLst>
                <a:gd name="connsiteX0" fmla="*/ 36001 w 216000"/>
                <a:gd name="connsiteY0" fmla="*/ 0 h 720725"/>
                <a:gd name="connsiteX1" fmla="*/ 179999 w 216000"/>
                <a:gd name="connsiteY1" fmla="*/ 0 h 720725"/>
                <a:gd name="connsiteX2" fmla="*/ 216000 w 216000"/>
                <a:gd name="connsiteY2" fmla="*/ 36001 h 720725"/>
                <a:gd name="connsiteX3" fmla="*/ 216000 w 216000"/>
                <a:gd name="connsiteY3" fmla="*/ 720725 h 720725"/>
                <a:gd name="connsiteX4" fmla="*/ 0 w 216000"/>
                <a:gd name="connsiteY4" fmla="*/ 720725 h 720725"/>
                <a:gd name="connsiteX5" fmla="*/ 0 w 216000"/>
                <a:gd name="connsiteY5" fmla="*/ 36001 h 720725"/>
                <a:gd name="connsiteX6" fmla="*/ 36001 w 216000"/>
                <a:gd name="connsiteY6" fmla="*/ 0 h 72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720725">
                  <a:moveTo>
                    <a:pt x="36001" y="0"/>
                  </a:moveTo>
                  <a:lnTo>
                    <a:pt x="179999" y="0"/>
                  </a:lnTo>
                  <a:cubicBezTo>
                    <a:pt x="199882" y="0"/>
                    <a:pt x="216000" y="16118"/>
                    <a:pt x="216000" y="36001"/>
                  </a:cubicBezTo>
                  <a:lnTo>
                    <a:pt x="216000" y="720725"/>
                  </a:lnTo>
                  <a:lnTo>
                    <a:pt x="0" y="720725"/>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dirty="0">
                <a:latin typeface="微软雅黑" panose="020B0503020204020204" pitchFamily="34" charset="-122"/>
              </a:endParaRPr>
            </a:p>
          </p:txBody>
        </p:sp>
        <p:sp>
          <p:nvSpPr>
            <p:cNvPr id="9" name="矩形: 圆角 8"/>
            <p:cNvSpPr/>
            <p:nvPr>
              <p:custDataLst>
                <p:tags r:id="rId10"/>
              </p:custDataLst>
            </p:nvPr>
          </p:nvSpPr>
          <p:spPr>
            <a:xfrm>
              <a:off x="6191249" y="4945440"/>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10" name="椭圆 9"/>
            <p:cNvSpPr/>
            <p:nvPr>
              <p:custDataLst>
                <p:tags r:id="rId11"/>
              </p:custDataLst>
            </p:nvPr>
          </p:nvSpPr>
          <p:spPr>
            <a:xfrm>
              <a:off x="6191249" y="4591705"/>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1" name="矩形: 圆角 10"/>
            <p:cNvSpPr/>
            <p:nvPr>
              <p:custDataLst>
                <p:tags r:id="rId12"/>
              </p:custDataLst>
            </p:nvPr>
          </p:nvSpPr>
          <p:spPr>
            <a:xfrm rot="10800000">
              <a:off x="7047019" y="4296430"/>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2" name="矩形: 圆角 11"/>
            <p:cNvSpPr/>
            <p:nvPr>
              <p:custDataLst>
                <p:tags r:id="rId13"/>
              </p:custDataLst>
            </p:nvPr>
          </p:nvSpPr>
          <p:spPr>
            <a:xfrm rot="10800000">
              <a:off x="7047019" y="5488265"/>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3" name="椭圆 12"/>
            <p:cNvSpPr/>
            <p:nvPr>
              <p:custDataLst>
                <p:tags r:id="rId14"/>
              </p:custDataLst>
            </p:nvPr>
          </p:nvSpPr>
          <p:spPr>
            <a:xfrm rot="10800000">
              <a:off x="7047019" y="64515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4" name="矩形: 圆角 13"/>
            <p:cNvSpPr/>
            <p:nvPr>
              <p:custDataLst>
                <p:tags r:id="rId15"/>
              </p:custDataLst>
            </p:nvPr>
          </p:nvSpPr>
          <p:spPr>
            <a:xfrm>
              <a:off x="7902789" y="6032500"/>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5" name="椭圆 14"/>
            <p:cNvSpPr/>
            <p:nvPr>
              <p:custDataLst>
                <p:tags r:id="rId16"/>
              </p:custDataLst>
            </p:nvPr>
          </p:nvSpPr>
          <p:spPr>
            <a:xfrm>
              <a:off x="7902789" y="5678765"/>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9" name="椭圆 18"/>
            <p:cNvSpPr/>
            <p:nvPr>
              <p:custDataLst>
                <p:tags r:id="rId17"/>
              </p:custDataLst>
            </p:nvPr>
          </p:nvSpPr>
          <p:spPr>
            <a:xfrm>
              <a:off x="7902789" y="529963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0" name="矩形: 圆角 19"/>
            <p:cNvSpPr/>
            <p:nvPr userDrawn="1">
              <p:custDataLst>
                <p:tags r:id="rId18"/>
              </p:custDataLst>
            </p:nvPr>
          </p:nvSpPr>
          <p:spPr>
            <a:xfrm rot="10800000">
              <a:off x="8758559" y="4478717"/>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21" name="矩形: 圆角 20"/>
            <p:cNvSpPr/>
            <p:nvPr userDrawn="1">
              <p:custDataLst>
                <p:tags r:id="rId19"/>
              </p:custDataLst>
            </p:nvPr>
          </p:nvSpPr>
          <p:spPr>
            <a:xfrm rot="10800000">
              <a:off x="8758559" y="3085851"/>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2" name="椭圆 21"/>
            <p:cNvSpPr/>
            <p:nvPr userDrawn="1">
              <p:custDataLst>
                <p:tags r:id="rId20"/>
              </p:custDataLst>
            </p:nvPr>
          </p:nvSpPr>
          <p:spPr>
            <a:xfrm rot="10800000">
              <a:off x="8758559" y="4049086"/>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3" name="矩形: 圆角 22"/>
            <p:cNvSpPr/>
            <p:nvPr userDrawn="1">
              <p:custDataLst>
                <p:tags r:id="rId21"/>
              </p:custDataLst>
            </p:nvPr>
          </p:nvSpPr>
          <p:spPr>
            <a:xfrm rot="10800000">
              <a:off x="8758559" y="5491996"/>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4" name="椭圆 23"/>
            <p:cNvSpPr/>
            <p:nvPr userDrawn="1">
              <p:custDataLst>
                <p:tags r:id="rId22"/>
              </p:custDataLst>
            </p:nvPr>
          </p:nvSpPr>
          <p:spPr>
            <a:xfrm rot="10800000">
              <a:off x="8758559" y="6455231"/>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5" name="椭圆 24"/>
            <p:cNvSpPr/>
            <p:nvPr userDrawn="1">
              <p:custDataLst>
                <p:tags r:id="rId23"/>
              </p:custDataLst>
            </p:nvPr>
          </p:nvSpPr>
          <p:spPr>
            <a:xfrm>
              <a:off x="9614329" y="4308326"/>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6" name="椭圆 25"/>
            <p:cNvSpPr/>
            <p:nvPr userDrawn="1">
              <p:custDataLst>
                <p:tags r:id="rId24"/>
              </p:custDataLst>
            </p:nvPr>
          </p:nvSpPr>
          <p:spPr>
            <a:xfrm>
              <a:off x="9614329" y="3929191"/>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7" name="矩形: 圆角 26"/>
            <p:cNvSpPr/>
            <p:nvPr userDrawn="1">
              <p:custDataLst>
                <p:tags r:id="rId25"/>
              </p:custDataLst>
            </p:nvPr>
          </p:nvSpPr>
          <p:spPr>
            <a:xfrm>
              <a:off x="9614329" y="5248403"/>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8" name="椭圆 27"/>
            <p:cNvSpPr/>
            <p:nvPr userDrawn="1">
              <p:custDataLst>
                <p:tags r:id="rId26"/>
              </p:custDataLst>
            </p:nvPr>
          </p:nvSpPr>
          <p:spPr>
            <a:xfrm>
              <a:off x="9614329" y="4894668"/>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29" name="任意多边形: 形状 28"/>
            <p:cNvSpPr/>
            <p:nvPr userDrawn="1">
              <p:custDataLst>
                <p:tags r:id="rId27"/>
              </p:custDataLst>
            </p:nvPr>
          </p:nvSpPr>
          <p:spPr>
            <a:xfrm>
              <a:off x="9614329"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30" name="矩形: 圆角 29"/>
            <p:cNvSpPr/>
            <p:nvPr userDrawn="1">
              <p:custDataLst>
                <p:tags r:id="rId28"/>
              </p:custDataLst>
            </p:nvPr>
          </p:nvSpPr>
          <p:spPr>
            <a:xfrm>
              <a:off x="10470099" y="4394955"/>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1" name="矩形: 圆角 30"/>
            <p:cNvSpPr/>
            <p:nvPr userDrawn="1">
              <p:custDataLst>
                <p:tags r:id="rId29"/>
              </p:custDataLst>
            </p:nvPr>
          </p:nvSpPr>
          <p:spPr>
            <a:xfrm>
              <a:off x="10470099" y="5470498"/>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2" name="任意多边形: 形状 31"/>
            <p:cNvSpPr/>
            <p:nvPr userDrawn="1">
              <p:custDataLst>
                <p:tags r:id="rId30"/>
              </p:custDataLst>
            </p:nvPr>
          </p:nvSpPr>
          <p:spPr>
            <a:xfrm>
              <a:off x="104700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33" name="矩形: 圆角 32"/>
            <p:cNvSpPr/>
            <p:nvPr userDrawn="1">
              <p:custDataLst>
                <p:tags r:id="rId31"/>
              </p:custDataLst>
            </p:nvPr>
          </p:nvSpPr>
          <p:spPr>
            <a:xfrm>
              <a:off x="11325866" y="3898977"/>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4" name="椭圆 33"/>
            <p:cNvSpPr/>
            <p:nvPr userDrawn="1">
              <p:custDataLst>
                <p:tags r:id="rId32"/>
              </p:custDataLst>
            </p:nvPr>
          </p:nvSpPr>
          <p:spPr>
            <a:xfrm>
              <a:off x="11325866" y="3545242"/>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5" name="矩形: 圆角 34"/>
            <p:cNvSpPr/>
            <p:nvPr userDrawn="1">
              <p:custDataLst>
                <p:tags r:id="rId33"/>
              </p:custDataLst>
            </p:nvPr>
          </p:nvSpPr>
          <p:spPr>
            <a:xfrm>
              <a:off x="11325866" y="4974520"/>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6" name="任意多边形: 形状 35"/>
            <p:cNvSpPr/>
            <p:nvPr userDrawn="1">
              <p:custDataLst>
                <p:tags r:id="rId34"/>
              </p:custDataLst>
            </p:nvPr>
          </p:nvSpPr>
          <p:spPr>
            <a:xfrm>
              <a:off x="11325866"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37" name="椭圆 36"/>
            <p:cNvSpPr/>
            <p:nvPr userDrawn="1">
              <p:custDataLst>
                <p:tags r:id="rId35"/>
              </p:custDataLst>
            </p:nvPr>
          </p:nvSpPr>
          <p:spPr>
            <a:xfrm>
              <a:off x="11325866" y="597021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sp>
        <p:nvSpPr>
          <p:cNvPr id="16" name="日期占位符 15"/>
          <p:cNvSpPr>
            <a:spLocks noGrp="1"/>
          </p:cNvSpPr>
          <p:nvPr userDrawn="1">
            <p:ph type="dt" sz="half" idx="10"/>
            <p:custDataLst>
              <p:tags r:id="rId2"/>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17" name="页脚占位符 16"/>
          <p:cNvSpPr>
            <a:spLocks noGrp="1"/>
          </p:cNvSpPr>
          <p:nvPr userDrawn="1">
            <p:ph type="ftr" sz="quarter" idx="11"/>
            <p:custDataLst>
              <p:tags r:id="rId3"/>
            </p:custDataLst>
          </p:nvPr>
        </p:nvSpPr>
        <p:spPr/>
        <p:txBody>
          <a:bodyPr/>
          <a:lstStyle>
            <a:lvl1pPr>
              <a:defRPr baseline="0">
                <a:latin typeface="微软雅黑" panose="020B0503020204020204" pitchFamily="34" charset="-122"/>
              </a:defRPr>
            </a:lvl1pPr>
          </a:lstStyle>
          <a:p>
            <a:endParaRPr lang="zh-CN" altLang="en-US" dirty="0"/>
          </a:p>
        </p:txBody>
      </p:sp>
      <p:sp>
        <p:nvSpPr>
          <p:cNvPr id="18" name="灯片编号占位符 17"/>
          <p:cNvSpPr>
            <a:spLocks noGrp="1"/>
          </p:cNvSpPr>
          <p:nvPr userDrawn="1">
            <p:ph type="sldNum" sz="quarter" idx="12"/>
            <p:custDataLst>
              <p:tags r:id="rId4"/>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userDrawn="1">
            <p:ph type="ctrTitle" hasCustomPrompt="1"/>
            <p:custDataLst>
              <p:tags r:id="rId5"/>
            </p:custDataLst>
          </p:nvPr>
        </p:nvSpPr>
        <p:spPr>
          <a:xfrm>
            <a:off x="1235164" y="953888"/>
            <a:ext cx="9800218" cy="1698050"/>
          </a:xfrm>
        </p:spPr>
        <p:txBody>
          <a:bodyPr lIns="36000" tIns="46800" rIns="90000" bIns="46800" anchor="b" anchorCtr="0">
            <a:normAutofit/>
          </a:bodyPr>
          <a:lstStyle>
            <a:lvl1pPr algn="l">
              <a:defRPr sz="6600" spc="600" baseline="0">
                <a:solidFill>
                  <a:schemeClr val="bg1"/>
                </a:solidFill>
                <a:latin typeface="(使用中文字体)"/>
                <a:ea typeface="汉仪旗黑-85S" panose="00020600040101010101" pitchFamily="18" charset="-122"/>
              </a:defRPr>
            </a:lvl1pPr>
          </a:lstStyle>
          <a:p>
            <a:r>
              <a:rPr lang="zh-CN" altLang="en-US" dirty="0"/>
              <a:t>单击此处编辑标题</a:t>
            </a:r>
          </a:p>
        </p:txBody>
      </p:sp>
      <p:sp>
        <p:nvSpPr>
          <p:cNvPr id="3" name="副标题 2"/>
          <p:cNvSpPr>
            <a:spLocks noGrp="1"/>
          </p:cNvSpPr>
          <p:nvPr userDrawn="1">
            <p:ph type="subTitle" idx="1" hasCustomPrompt="1"/>
            <p:custDataLst>
              <p:tags r:id="rId6"/>
            </p:custDataLst>
          </p:nvPr>
        </p:nvSpPr>
        <p:spPr>
          <a:xfrm>
            <a:off x="1235163" y="2734688"/>
            <a:ext cx="9800218" cy="950984"/>
          </a:xfrm>
        </p:spPr>
        <p:txBody>
          <a:bodyPr lIns="90000" tIns="46800" rIns="90000" bIns="46800">
            <a:normAutofit/>
          </a:bodyPr>
          <a:lstStyle>
            <a:lvl1pPr marL="0" indent="0" algn="l" eaLnBrk="1" fontAlgn="auto" latinLnBrk="0" hangingPunct="1">
              <a:lnSpc>
                <a:spcPct val="100000"/>
              </a:lnSpc>
              <a:buNone/>
              <a:defRPr lang="zh-CN" altLang="en-US" sz="1800" baseline="0" dirty="0">
                <a:solidFill>
                  <a:schemeClr val="bg1"/>
                </a:solidFill>
                <a:latin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5" name="文本占位符 4"/>
          <p:cNvSpPr>
            <a:spLocks noGrp="1"/>
          </p:cNvSpPr>
          <p:nvPr userDrawn="1">
            <p:ph type="body" sz="quarter" idx="13" hasCustomPrompt="1"/>
            <p:custDataLst>
              <p:tags r:id="rId7"/>
            </p:custDataLst>
          </p:nvPr>
        </p:nvSpPr>
        <p:spPr>
          <a:xfrm>
            <a:off x="1235165" y="4665327"/>
            <a:ext cx="3159168" cy="393349"/>
          </a:xfrm>
        </p:spPr>
        <p:txBody>
          <a:bodyPr anchor="ctr">
            <a:normAutofit/>
          </a:bodyPr>
          <a:lstStyle>
            <a:lvl1pPr marL="0" indent="0">
              <a:buNone/>
              <a:defRPr sz="1400" baseline="0">
                <a:solidFill>
                  <a:schemeClr val="bg1"/>
                </a:solidFill>
                <a:latin typeface="微软雅黑" panose="020B0503020204020204" pitchFamily="34" charset="-122"/>
              </a:defRPr>
            </a:lvl1pPr>
          </a:lstStyle>
          <a:p>
            <a:pPr lvl="0"/>
            <a:r>
              <a:rPr lang="zh-CN" altLang="en-US" dirty="0"/>
              <a:t>单击此处编辑文本</a:t>
            </a:r>
          </a:p>
        </p:txBody>
      </p:sp>
      <p:sp>
        <p:nvSpPr>
          <p:cNvPr id="38" name="文本占位符 37"/>
          <p:cNvSpPr>
            <a:spLocks noGrp="1"/>
          </p:cNvSpPr>
          <p:nvPr userDrawn="1">
            <p:ph type="body" sz="quarter" idx="14" hasCustomPrompt="1"/>
            <p:custDataLst>
              <p:tags r:id="rId8"/>
            </p:custDataLst>
          </p:nvPr>
        </p:nvSpPr>
        <p:spPr>
          <a:xfrm>
            <a:off x="1235165" y="5179080"/>
            <a:ext cx="3159168" cy="393349"/>
          </a:xfrm>
        </p:spPr>
        <p:txBody>
          <a:bodyPr anchor="ctr">
            <a:normAutofit/>
          </a:bodyPr>
          <a:lstStyle>
            <a:lvl1pPr marL="0" indent="0">
              <a:buNone/>
              <a:defRPr sz="1400" baseline="0">
                <a:solidFill>
                  <a:schemeClr val="bg1"/>
                </a:solidFill>
                <a:latin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zh-CN" altLang="en-US" dirty="0"/>
              <a:t>单击此处编辑文本</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tx2"/>
        </a:solidFill>
        <a:effectLst/>
      </p:bgPr>
    </p:bg>
    <p:spTree>
      <p:nvGrpSpPr>
        <p:cNvPr id="1" name=""/>
        <p:cNvGrpSpPr/>
        <p:nvPr/>
      </p:nvGrpSpPr>
      <p:grpSpPr>
        <a:xfrm>
          <a:off x="0" y="0"/>
          <a:ext cx="0" cy="0"/>
          <a:chOff x="0" y="0"/>
          <a:chExt cx="0" cy="0"/>
        </a:xfrm>
      </p:grpSpPr>
      <p:grpSp>
        <p:nvGrpSpPr>
          <p:cNvPr id="70" name="组合 69"/>
          <p:cNvGrpSpPr/>
          <p:nvPr userDrawn="1">
            <p:custDataLst>
              <p:tags r:id="rId1"/>
            </p:custDataLst>
          </p:nvPr>
        </p:nvGrpSpPr>
        <p:grpSpPr>
          <a:xfrm>
            <a:off x="194940" y="1"/>
            <a:ext cx="11543179" cy="6858000"/>
            <a:chOff x="194940" y="1"/>
            <a:chExt cx="11543179" cy="6858000"/>
          </a:xfrm>
        </p:grpSpPr>
        <p:grpSp>
          <p:nvGrpSpPr>
            <p:cNvPr id="71" name="组合 70"/>
            <p:cNvGrpSpPr/>
            <p:nvPr userDrawn="1"/>
          </p:nvGrpSpPr>
          <p:grpSpPr>
            <a:xfrm>
              <a:off x="9851517" y="3545243"/>
              <a:ext cx="1886602" cy="3312758"/>
              <a:chOff x="9851517" y="3545243"/>
              <a:chExt cx="1886602" cy="3312758"/>
            </a:xfrm>
          </p:grpSpPr>
          <p:grpSp>
            <p:nvGrpSpPr>
              <p:cNvPr id="75" name="组合 74"/>
              <p:cNvGrpSpPr/>
              <p:nvPr userDrawn="1"/>
            </p:nvGrpSpPr>
            <p:grpSpPr>
              <a:xfrm>
                <a:off x="11522119" y="3545243"/>
                <a:ext cx="216000" cy="3312758"/>
                <a:chOff x="11737200" y="3545242"/>
                <a:chExt cx="216000" cy="3312758"/>
              </a:xfrm>
            </p:grpSpPr>
            <p:sp>
              <p:nvSpPr>
                <p:cNvPr id="84" name="矩形: 圆角 83"/>
                <p:cNvSpPr/>
                <p:nvPr userDrawn="1">
                  <p:custDataLst>
                    <p:tags r:id="rId15"/>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5" name="椭圆 84"/>
                <p:cNvSpPr/>
                <p:nvPr userDrawn="1">
                  <p:custDataLst>
                    <p:tags r:id="rId16"/>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6" name="矩形: 圆角 85"/>
                <p:cNvSpPr/>
                <p:nvPr userDrawn="1">
                  <p:custDataLst>
                    <p:tags r:id="rId17"/>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7" name="任意多边形: 形状 86"/>
                <p:cNvSpPr/>
                <p:nvPr userDrawn="1">
                  <p:custDataLst>
                    <p:tags r:id="rId18"/>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88" name="椭圆 87"/>
                <p:cNvSpPr/>
                <p:nvPr userDrawn="1">
                  <p:custDataLst>
                    <p:tags r:id="rId19"/>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grpSp>
            <p:nvGrpSpPr>
              <p:cNvPr id="76" name="组合 75"/>
              <p:cNvGrpSpPr/>
              <p:nvPr userDrawn="1"/>
            </p:nvGrpSpPr>
            <p:grpSpPr>
              <a:xfrm>
                <a:off x="10686818" y="4394955"/>
                <a:ext cx="216000" cy="2463046"/>
                <a:chOff x="10901899" y="4394955"/>
                <a:chExt cx="216000" cy="2463046"/>
              </a:xfrm>
            </p:grpSpPr>
            <p:sp>
              <p:nvSpPr>
                <p:cNvPr id="81" name="矩形: 圆角 80"/>
                <p:cNvSpPr/>
                <p:nvPr userDrawn="1">
                  <p:custDataLst>
                    <p:tags r:id="rId12"/>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2" name="矩形: 圆角 81"/>
                <p:cNvSpPr/>
                <p:nvPr userDrawn="1">
                  <p:custDataLst>
                    <p:tags r:id="rId13"/>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3" name="任意多边形: 形状 82"/>
                <p:cNvSpPr/>
                <p:nvPr userDrawn="1">
                  <p:custDataLst>
                    <p:tags r:id="rId14"/>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grpSp>
          <p:grpSp>
            <p:nvGrpSpPr>
              <p:cNvPr id="77" name="组合 76"/>
              <p:cNvGrpSpPr/>
              <p:nvPr userDrawn="1"/>
            </p:nvGrpSpPr>
            <p:grpSpPr>
              <a:xfrm>
                <a:off x="9851517" y="5299631"/>
                <a:ext cx="216000" cy="1558370"/>
                <a:chOff x="7902789" y="5299630"/>
                <a:chExt cx="216000" cy="1558370"/>
              </a:xfrm>
            </p:grpSpPr>
            <p:sp>
              <p:nvSpPr>
                <p:cNvPr id="78" name="矩形: 圆角 77"/>
                <p:cNvSpPr/>
                <p:nvPr userDrawn="1">
                  <p:custDataLst>
                    <p:tags r:id="rId9"/>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79" name="椭圆 78"/>
                <p:cNvSpPr/>
                <p:nvPr userDrawn="1">
                  <p:custDataLst>
                    <p:tags r:id="rId10"/>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0" name="椭圆 79"/>
                <p:cNvSpPr/>
                <p:nvPr userDrawn="1">
                  <p:custDataLst>
                    <p:tags r:id="rId11"/>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grpSp>
        <p:grpSp>
          <p:nvGrpSpPr>
            <p:cNvPr id="72" name="组合 71"/>
            <p:cNvGrpSpPr/>
            <p:nvPr userDrawn="1"/>
          </p:nvGrpSpPr>
          <p:grpSpPr>
            <a:xfrm>
              <a:off x="194940" y="1"/>
              <a:ext cx="216000" cy="887789"/>
              <a:chOff x="194940" y="1"/>
              <a:chExt cx="216000" cy="887789"/>
            </a:xfrm>
          </p:grpSpPr>
          <p:sp>
            <p:nvSpPr>
              <p:cNvPr id="73" name="任意多边形: 形状 72"/>
              <p:cNvSpPr/>
              <p:nvPr userDrawn="1">
                <p:custDataLst>
                  <p:tags r:id="rId7"/>
                </p:custDataLst>
              </p:nvPr>
            </p:nvSpPr>
            <p:spPr>
              <a:xfrm rot="10800000">
                <a:off x="194940"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74" name="椭圆 73"/>
              <p:cNvSpPr/>
              <p:nvPr userDrawn="1">
                <p:custDataLst>
                  <p:tags r:id="rId8"/>
                </p:custDataLst>
              </p:nvPr>
            </p:nvSpPr>
            <p:spPr>
              <a:xfrm rot="10800000">
                <a:off x="194940"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grpSp>
      <p:sp>
        <p:nvSpPr>
          <p:cNvPr id="2" name="标题 1"/>
          <p:cNvSpPr>
            <a:spLocks noGrp="1"/>
          </p:cNvSpPr>
          <p:nvPr>
            <p:ph type="title"/>
            <p:custDataLst>
              <p:tags r:id="rId2"/>
            </p:custDataLst>
          </p:nvPr>
        </p:nvSpPr>
        <p:spPr>
          <a:xfrm>
            <a:off x="669882" y="443234"/>
            <a:ext cx="10852237" cy="441964"/>
          </a:xfrm>
        </p:spPr>
        <p:txBody>
          <a:bodyPr vert="horz" lIns="100800" tIns="39600" rIns="75600" bIns="396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67" name="日期占位符 66"/>
          <p:cNvSpPr>
            <a:spLocks noGrp="1"/>
          </p:cNvSpPr>
          <p:nvPr>
            <p:ph type="dt" sz="half" idx="10"/>
            <p:custDataLst>
              <p:tags r:id="rId4"/>
            </p:custDataLst>
          </p:nvPr>
        </p:nvSpPr>
        <p:spPr/>
        <p:txBody>
          <a:bodyPr/>
          <a:lstStyle/>
          <a:p>
            <a:fld id="{760FBDFE-C587-4B4C-A407-44438C67B59E}" type="datetimeFigureOut">
              <a:rPr lang="zh-CN" altLang="en-US" smtClean="0"/>
              <a:t>2020/9/18</a:t>
            </a:fld>
            <a:endParaRPr lang="zh-CN" altLang="en-US"/>
          </a:p>
        </p:txBody>
      </p:sp>
      <p:sp>
        <p:nvSpPr>
          <p:cNvPr id="68" name="页脚占位符 67"/>
          <p:cNvSpPr>
            <a:spLocks noGrp="1"/>
          </p:cNvSpPr>
          <p:nvPr>
            <p:ph type="ftr" sz="quarter" idx="11"/>
            <p:custDataLst>
              <p:tags r:id="rId5"/>
            </p:custDataLst>
          </p:nvPr>
        </p:nvSpPr>
        <p:spPr/>
        <p:txBody>
          <a:bodyPr/>
          <a:lstStyle/>
          <a:p>
            <a:endParaRPr lang="zh-CN" altLang="en-US" dirty="0"/>
          </a:p>
        </p:txBody>
      </p:sp>
      <p:sp>
        <p:nvSpPr>
          <p:cNvPr id="69" name="灯片编号占位符 68"/>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tx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1"/>
            </p:custDataLst>
          </p:nvPr>
        </p:nvSpPr>
        <p:spPr>
          <a:xfrm>
            <a:off x="5554980" y="2871827"/>
            <a:ext cx="5976620" cy="1567815"/>
          </a:xfrm>
        </p:spPr>
        <p:txBody>
          <a:bodyPr lIns="90000" tIns="4680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bg1"/>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2" name="标题 1"/>
          <p:cNvSpPr>
            <a:spLocks noGrp="1"/>
          </p:cNvSpPr>
          <p:nvPr>
            <p:ph type="title" hasCustomPrompt="1"/>
            <p:custDataLst>
              <p:tags r:id="rId2"/>
            </p:custDataLst>
          </p:nvPr>
        </p:nvSpPr>
        <p:spPr>
          <a:xfrm>
            <a:off x="5555154" y="1885071"/>
            <a:ext cx="5965333" cy="895350"/>
          </a:xfrm>
        </p:spPr>
        <p:txBody>
          <a:bodyPr lIns="90000" tIns="46800" rIns="90000" bIns="46800" anchor="b" anchorCtr="0">
            <a:normAutofit/>
          </a:bodyPr>
          <a:lstStyle>
            <a:lvl1pPr>
              <a:defRPr sz="360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grpSp>
        <p:nvGrpSpPr>
          <p:cNvPr id="4" name="组合 3"/>
          <p:cNvGrpSpPr/>
          <p:nvPr userDrawn="1">
            <p:custDataLst>
              <p:tags r:id="rId3"/>
            </p:custDataLst>
          </p:nvPr>
        </p:nvGrpSpPr>
        <p:grpSpPr>
          <a:xfrm>
            <a:off x="57446" y="1561491"/>
            <a:ext cx="11245200" cy="3581204"/>
            <a:chOff x="57446" y="1561491"/>
            <a:chExt cx="11245200" cy="3581204"/>
          </a:xfrm>
        </p:grpSpPr>
        <p:sp>
          <p:nvSpPr>
            <p:cNvPr id="8" name="矩形: 圆角 7"/>
            <p:cNvSpPr/>
            <p:nvPr>
              <p:custDataLst>
                <p:tags r:id="rId7"/>
              </p:custDataLst>
            </p:nvPr>
          </p:nvSpPr>
          <p:spPr>
            <a:xfrm rot="5400000">
              <a:off x="1872366" y="1256741"/>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9" name="矩形: 圆角 8"/>
            <p:cNvSpPr/>
            <p:nvPr>
              <p:custDataLst>
                <p:tags r:id="rId8"/>
              </p:custDataLst>
            </p:nvPr>
          </p:nvSpPr>
          <p:spPr>
            <a:xfrm rot="5400000">
              <a:off x="362196" y="1256741"/>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10" name="椭圆 9"/>
            <p:cNvSpPr/>
            <p:nvPr>
              <p:custDataLst>
                <p:tags r:id="rId9"/>
              </p:custDataLst>
            </p:nvPr>
          </p:nvSpPr>
          <p:spPr>
            <a:xfrm rot="5400000">
              <a:off x="1020681" y="15614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11" name="椭圆 10"/>
            <p:cNvSpPr/>
            <p:nvPr>
              <p:custDataLst>
                <p:tags r:id="rId10"/>
              </p:custDataLst>
            </p:nvPr>
          </p:nvSpPr>
          <p:spPr>
            <a:xfrm rot="5400000">
              <a:off x="3426826" y="15614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12" name="矩形: 圆角 11"/>
            <p:cNvSpPr/>
            <p:nvPr>
              <p:custDataLst>
                <p:tags r:id="rId11"/>
              </p:custDataLst>
            </p:nvPr>
          </p:nvSpPr>
          <p:spPr>
            <a:xfrm rot="5400000">
              <a:off x="4177621" y="1256741"/>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13" name="椭圆 12"/>
            <p:cNvSpPr/>
            <p:nvPr>
              <p:custDataLst>
                <p:tags r:id="rId12"/>
              </p:custDataLst>
            </p:nvPr>
          </p:nvSpPr>
          <p:spPr>
            <a:xfrm rot="5400000">
              <a:off x="4836106" y="15614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14" name="矩形: 圆角 13"/>
            <p:cNvSpPr/>
            <p:nvPr>
              <p:custDataLst>
                <p:tags r:id="rId13"/>
              </p:custDataLst>
            </p:nvPr>
          </p:nvSpPr>
          <p:spPr>
            <a:xfrm>
              <a:off x="4836106" y="2946957"/>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grpSp>
          <p:nvGrpSpPr>
            <p:cNvPr id="15" name="组合 14"/>
            <p:cNvGrpSpPr/>
            <p:nvPr/>
          </p:nvGrpSpPr>
          <p:grpSpPr>
            <a:xfrm rot="16200000">
              <a:off x="10098390" y="3938436"/>
              <a:ext cx="216000" cy="2192513"/>
              <a:chOff x="4816326" y="6458430"/>
              <a:chExt cx="216000" cy="2192513"/>
            </a:xfrm>
          </p:grpSpPr>
          <p:sp>
            <p:nvSpPr>
              <p:cNvPr id="32" name="矩形: 圆角 31"/>
              <p:cNvSpPr/>
              <p:nvPr>
                <p:custDataLst>
                  <p:tags r:id="rId28"/>
                </p:custDataLst>
              </p:nvPr>
            </p:nvSpPr>
            <p:spPr>
              <a:xfrm>
                <a:off x="4816326" y="782544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33" name="矩形: 圆角 32"/>
              <p:cNvSpPr/>
              <p:nvPr>
                <p:custDataLst>
                  <p:tags r:id="rId29"/>
                </p:custDataLst>
              </p:nvPr>
            </p:nvSpPr>
            <p:spPr>
              <a:xfrm>
                <a:off x="4816326" y="6812164"/>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34" name="椭圆 33"/>
              <p:cNvSpPr/>
              <p:nvPr>
                <p:custDataLst>
                  <p:tags r:id="rId30"/>
                </p:custDataLst>
              </p:nvPr>
            </p:nvSpPr>
            <p:spPr>
              <a:xfrm>
                <a:off x="4816326" y="645843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grpSp>
        <p:sp>
          <p:nvSpPr>
            <p:cNvPr id="16" name="矩形: 圆角 15"/>
            <p:cNvSpPr/>
            <p:nvPr>
              <p:custDataLst>
                <p:tags r:id="rId14"/>
              </p:custDataLst>
            </p:nvPr>
          </p:nvSpPr>
          <p:spPr>
            <a:xfrm>
              <a:off x="3488746" y="4280556"/>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17" name="椭圆 16"/>
            <p:cNvSpPr/>
            <p:nvPr>
              <p:custDataLst>
                <p:tags r:id="rId15"/>
              </p:custDataLst>
            </p:nvPr>
          </p:nvSpPr>
          <p:spPr>
            <a:xfrm>
              <a:off x="3488746" y="392682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grpSp>
          <p:nvGrpSpPr>
            <p:cNvPr id="18" name="组合 17"/>
            <p:cNvGrpSpPr/>
            <p:nvPr/>
          </p:nvGrpSpPr>
          <p:grpSpPr>
            <a:xfrm rot="5400000">
              <a:off x="4000291" y="3114308"/>
              <a:ext cx="216000" cy="1179235"/>
              <a:chOff x="4816326" y="3485900"/>
              <a:chExt cx="216000" cy="1179235"/>
            </a:xfrm>
            <a:solidFill>
              <a:schemeClr val="accent4"/>
            </a:solidFill>
          </p:grpSpPr>
          <p:sp>
            <p:nvSpPr>
              <p:cNvPr id="30" name="矩形: 圆角 29"/>
              <p:cNvSpPr/>
              <p:nvPr>
                <p:custDataLst>
                  <p:tags r:id="rId26"/>
                </p:custDataLst>
              </p:nvPr>
            </p:nvSpPr>
            <p:spPr>
              <a:xfrm>
                <a:off x="4816326" y="3839635"/>
                <a:ext cx="216000" cy="8255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31" name="椭圆 30"/>
              <p:cNvSpPr/>
              <p:nvPr>
                <p:custDataLst>
                  <p:tags r:id="rId27"/>
                </p:custDataLst>
              </p:nvPr>
            </p:nvSpPr>
            <p:spPr>
              <a:xfrm rot="16200000">
                <a:off x="4816326" y="3485900"/>
                <a:ext cx="216000" cy="21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grpSp>
        <p:sp>
          <p:nvSpPr>
            <p:cNvPr id="19" name="矩形: 圆角 18"/>
            <p:cNvSpPr/>
            <p:nvPr>
              <p:custDataLst>
                <p:tags r:id="rId16"/>
              </p:custDataLst>
            </p:nvPr>
          </p:nvSpPr>
          <p:spPr>
            <a:xfrm>
              <a:off x="4836106" y="1935221"/>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0" name="椭圆 19"/>
            <p:cNvSpPr/>
            <p:nvPr>
              <p:custDataLst>
                <p:tags r:id="rId17"/>
              </p:custDataLst>
            </p:nvPr>
          </p:nvSpPr>
          <p:spPr>
            <a:xfrm rot="5400000">
              <a:off x="2879890" y="1561491"/>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1" name="椭圆 20"/>
            <p:cNvSpPr/>
            <p:nvPr>
              <p:custDataLst>
                <p:tags r:id="rId18"/>
              </p:custDataLst>
            </p:nvPr>
          </p:nvSpPr>
          <p:spPr>
            <a:xfrm rot="5400000">
              <a:off x="2570001" y="1561491"/>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grpSp>
          <p:nvGrpSpPr>
            <p:cNvPr id="22" name="组合 21"/>
            <p:cNvGrpSpPr/>
            <p:nvPr/>
          </p:nvGrpSpPr>
          <p:grpSpPr>
            <a:xfrm rot="16200000">
              <a:off x="6257143" y="2521027"/>
              <a:ext cx="216000" cy="5027335"/>
              <a:chOff x="4836106" y="3623608"/>
              <a:chExt cx="216000" cy="5027335"/>
            </a:xfrm>
          </p:grpSpPr>
          <p:sp>
            <p:nvSpPr>
              <p:cNvPr id="23" name="矩形: 圆角 22"/>
              <p:cNvSpPr/>
              <p:nvPr>
                <p:custDataLst>
                  <p:tags r:id="rId19"/>
                </p:custDataLst>
              </p:nvPr>
            </p:nvSpPr>
            <p:spPr>
              <a:xfrm>
                <a:off x="4836106" y="782544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4" name="矩形: 圆角 23"/>
              <p:cNvSpPr/>
              <p:nvPr>
                <p:custDataLst>
                  <p:tags r:id="rId20"/>
                </p:custDataLst>
              </p:nvPr>
            </p:nvSpPr>
            <p:spPr>
              <a:xfrm>
                <a:off x="4836106" y="6812164"/>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5" name="椭圆 24"/>
              <p:cNvSpPr/>
              <p:nvPr>
                <p:custDataLst>
                  <p:tags r:id="rId21"/>
                </p:custDataLst>
              </p:nvPr>
            </p:nvSpPr>
            <p:spPr>
              <a:xfrm>
                <a:off x="4836106" y="645843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6" name="矩形: 圆角 25"/>
              <p:cNvSpPr/>
              <p:nvPr>
                <p:custDataLst>
                  <p:tags r:id="rId22"/>
                </p:custDataLst>
              </p:nvPr>
            </p:nvSpPr>
            <p:spPr>
              <a:xfrm>
                <a:off x="4836106" y="397734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7" name="矩形: 圆角 26"/>
              <p:cNvSpPr/>
              <p:nvPr>
                <p:custDataLst>
                  <p:tags r:id="rId23"/>
                </p:custDataLst>
              </p:nvPr>
            </p:nvSpPr>
            <p:spPr>
              <a:xfrm>
                <a:off x="4836106" y="5370210"/>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8" name="椭圆 27"/>
              <p:cNvSpPr/>
              <p:nvPr>
                <p:custDataLst>
                  <p:tags r:id="rId24"/>
                </p:custDataLst>
              </p:nvPr>
            </p:nvSpPr>
            <p:spPr>
              <a:xfrm>
                <a:off x="4836106" y="5016475"/>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sp>
            <p:nvSpPr>
              <p:cNvPr id="29" name="椭圆 28"/>
              <p:cNvSpPr/>
              <p:nvPr>
                <p:custDataLst>
                  <p:tags r:id="rId25"/>
                </p:custDataLst>
              </p:nvPr>
            </p:nvSpPr>
            <p:spPr>
              <a:xfrm rot="16200000">
                <a:off x="4836106" y="3623608"/>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微软雅黑" panose="020B0503020204020204" pitchFamily="34" charset="-122"/>
                </a:endParaRPr>
              </a:p>
            </p:txBody>
          </p:sp>
        </p:grpSp>
      </p:grpSp>
      <p:sp>
        <p:nvSpPr>
          <p:cNvPr id="35" name="日期占位符 34"/>
          <p:cNvSpPr>
            <a:spLocks noGrp="1"/>
          </p:cNvSpPr>
          <p:nvPr>
            <p:ph type="dt" sz="half" idx="10"/>
            <p:custDataLst>
              <p:tags r:id="rId4"/>
            </p:custDataLst>
          </p:nvPr>
        </p:nvSpPr>
        <p:spPr/>
        <p:txBody>
          <a:bodyPr/>
          <a:lstStyle/>
          <a:p>
            <a:fld id="{760FBDFE-C587-4B4C-A407-44438C67B59E}" type="datetimeFigureOut">
              <a:rPr lang="zh-CN" altLang="en-US" smtClean="0"/>
              <a:t>2020/9/18</a:t>
            </a:fld>
            <a:endParaRPr lang="zh-CN" altLang="en-US"/>
          </a:p>
        </p:txBody>
      </p:sp>
      <p:sp>
        <p:nvSpPr>
          <p:cNvPr id="36" name="页脚占位符 35"/>
          <p:cNvSpPr>
            <a:spLocks noGrp="1"/>
          </p:cNvSpPr>
          <p:nvPr>
            <p:ph type="ftr" sz="quarter" idx="11"/>
            <p:custDataLst>
              <p:tags r:id="rId5"/>
            </p:custDataLst>
          </p:nvPr>
        </p:nvSpPr>
        <p:spPr/>
        <p:txBody>
          <a:bodyPr/>
          <a:lstStyle/>
          <a:p>
            <a:endParaRPr lang="zh-CN" altLang="en-US" dirty="0"/>
          </a:p>
        </p:txBody>
      </p:sp>
      <p:sp>
        <p:nvSpPr>
          <p:cNvPr id="37" name="灯片编号占位符 3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grpSp>
        <p:nvGrpSpPr>
          <p:cNvPr id="70" name="组合 69"/>
          <p:cNvGrpSpPr/>
          <p:nvPr userDrawn="1">
            <p:custDataLst>
              <p:tags r:id="rId1"/>
            </p:custDataLst>
          </p:nvPr>
        </p:nvGrpSpPr>
        <p:grpSpPr>
          <a:xfrm>
            <a:off x="194940" y="1"/>
            <a:ext cx="11543179" cy="6858000"/>
            <a:chOff x="194940" y="1"/>
            <a:chExt cx="11543179" cy="6858000"/>
          </a:xfrm>
        </p:grpSpPr>
        <p:grpSp>
          <p:nvGrpSpPr>
            <p:cNvPr id="71" name="组合 70"/>
            <p:cNvGrpSpPr/>
            <p:nvPr userDrawn="1"/>
          </p:nvGrpSpPr>
          <p:grpSpPr>
            <a:xfrm>
              <a:off x="9851517" y="3545243"/>
              <a:ext cx="1886602" cy="3312758"/>
              <a:chOff x="9851517" y="3545243"/>
              <a:chExt cx="1886602" cy="3312758"/>
            </a:xfrm>
          </p:grpSpPr>
          <p:grpSp>
            <p:nvGrpSpPr>
              <p:cNvPr id="75" name="组合 74"/>
              <p:cNvGrpSpPr/>
              <p:nvPr userDrawn="1"/>
            </p:nvGrpSpPr>
            <p:grpSpPr>
              <a:xfrm>
                <a:off x="11522119" y="3545243"/>
                <a:ext cx="216000" cy="3312758"/>
                <a:chOff x="11737200" y="3545242"/>
                <a:chExt cx="216000" cy="3312758"/>
              </a:xfrm>
            </p:grpSpPr>
            <p:sp>
              <p:nvSpPr>
                <p:cNvPr id="84" name="矩形: 圆角 83"/>
                <p:cNvSpPr/>
                <p:nvPr userDrawn="1">
                  <p:custDataLst>
                    <p:tags r:id="rId16"/>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5" name="椭圆 84"/>
                <p:cNvSpPr/>
                <p:nvPr userDrawn="1">
                  <p:custDataLst>
                    <p:tags r:id="rId17"/>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6" name="矩形: 圆角 85"/>
                <p:cNvSpPr/>
                <p:nvPr userDrawn="1">
                  <p:custDataLst>
                    <p:tags r:id="rId18"/>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7" name="任意多边形: 形状 86"/>
                <p:cNvSpPr/>
                <p:nvPr userDrawn="1">
                  <p:custDataLst>
                    <p:tags r:id="rId19"/>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88" name="椭圆 87"/>
                <p:cNvSpPr/>
                <p:nvPr userDrawn="1">
                  <p:custDataLst>
                    <p:tags r:id="rId20"/>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grpSp>
            <p:nvGrpSpPr>
              <p:cNvPr id="76" name="组合 75"/>
              <p:cNvGrpSpPr/>
              <p:nvPr userDrawn="1"/>
            </p:nvGrpSpPr>
            <p:grpSpPr>
              <a:xfrm>
                <a:off x="10686818" y="4394955"/>
                <a:ext cx="216000" cy="2463046"/>
                <a:chOff x="10901899" y="4394955"/>
                <a:chExt cx="216000" cy="2463046"/>
              </a:xfrm>
            </p:grpSpPr>
            <p:sp>
              <p:nvSpPr>
                <p:cNvPr id="81" name="矩形: 圆角 80"/>
                <p:cNvSpPr/>
                <p:nvPr userDrawn="1">
                  <p:custDataLst>
                    <p:tags r:id="rId13"/>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2" name="矩形: 圆角 81"/>
                <p:cNvSpPr/>
                <p:nvPr userDrawn="1">
                  <p:custDataLst>
                    <p:tags r:id="rId14"/>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3" name="任意多边形: 形状 82"/>
                <p:cNvSpPr/>
                <p:nvPr userDrawn="1">
                  <p:custDataLst>
                    <p:tags r:id="rId15"/>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grpSp>
          <p:grpSp>
            <p:nvGrpSpPr>
              <p:cNvPr id="77" name="组合 76"/>
              <p:cNvGrpSpPr/>
              <p:nvPr userDrawn="1"/>
            </p:nvGrpSpPr>
            <p:grpSpPr>
              <a:xfrm>
                <a:off x="9851517" y="5299631"/>
                <a:ext cx="216000" cy="1558370"/>
                <a:chOff x="7902789" y="5299630"/>
                <a:chExt cx="216000" cy="1558370"/>
              </a:xfrm>
            </p:grpSpPr>
            <p:sp>
              <p:nvSpPr>
                <p:cNvPr id="78" name="矩形: 圆角 77"/>
                <p:cNvSpPr/>
                <p:nvPr userDrawn="1">
                  <p:custDataLst>
                    <p:tags r:id="rId10"/>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79" name="椭圆 78"/>
                <p:cNvSpPr/>
                <p:nvPr userDrawn="1">
                  <p:custDataLst>
                    <p:tags r:id="rId11"/>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0" name="椭圆 79"/>
                <p:cNvSpPr/>
                <p:nvPr userDrawn="1">
                  <p:custDataLst>
                    <p:tags r:id="rId12"/>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grpSp>
        <p:grpSp>
          <p:nvGrpSpPr>
            <p:cNvPr id="72" name="组合 71"/>
            <p:cNvGrpSpPr/>
            <p:nvPr userDrawn="1"/>
          </p:nvGrpSpPr>
          <p:grpSpPr>
            <a:xfrm>
              <a:off x="194940" y="1"/>
              <a:ext cx="216000" cy="887789"/>
              <a:chOff x="194940" y="1"/>
              <a:chExt cx="216000" cy="887789"/>
            </a:xfrm>
          </p:grpSpPr>
          <p:sp>
            <p:nvSpPr>
              <p:cNvPr id="73" name="任意多边形: 形状 72"/>
              <p:cNvSpPr/>
              <p:nvPr userDrawn="1">
                <p:custDataLst>
                  <p:tags r:id="rId8"/>
                </p:custDataLst>
              </p:nvPr>
            </p:nvSpPr>
            <p:spPr>
              <a:xfrm rot="10800000">
                <a:off x="194940"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微软雅黑" panose="020B0503020204020204" pitchFamily="34" charset="-122"/>
                </a:endParaRPr>
              </a:p>
            </p:txBody>
          </p:sp>
          <p:sp>
            <p:nvSpPr>
              <p:cNvPr id="74" name="椭圆 73"/>
              <p:cNvSpPr/>
              <p:nvPr userDrawn="1">
                <p:custDataLst>
                  <p:tags r:id="rId9"/>
                </p:custDataLst>
              </p:nvPr>
            </p:nvSpPr>
            <p:spPr>
              <a:xfrm rot="10800000">
                <a:off x="194940"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grpSp>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solidFill>
                  <a:schemeClr val="bg1"/>
                </a:solidFill>
                <a:latin typeface="Arial" panose="020B0604020202020204" pitchFamily="34" charset="0"/>
                <a:ea typeface="微软雅黑" panose="020B0503020204020204" pitchFamily="34" charset="-122"/>
              </a:defRPr>
            </a:lvl1pPr>
            <a:lvl2pPr>
              <a:defRPr sz="1600" baseline="0">
                <a:solidFill>
                  <a:schemeClr val="bg1"/>
                </a:solidFill>
                <a:latin typeface="Arial" panose="020B0604020202020204" pitchFamily="34" charset="0"/>
                <a:ea typeface="微软雅黑" panose="020B0503020204020204" pitchFamily="34" charset="-122"/>
              </a:defRPr>
            </a:lvl2pPr>
            <a:lvl3pPr>
              <a:defRPr sz="1600" baseline="0">
                <a:solidFill>
                  <a:schemeClr val="bg1"/>
                </a:solidFill>
                <a:latin typeface="Arial" panose="020B0604020202020204" pitchFamily="34" charset="0"/>
                <a:ea typeface="微软雅黑" panose="020B0503020204020204" pitchFamily="34" charset="-122"/>
              </a:defRPr>
            </a:lvl3pPr>
            <a:lvl4pPr>
              <a:defRPr sz="1600" baseline="0">
                <a:solidFill>
                  <a:schemeClr val="bg1"/>
                </a:solidFill>
                <a:latin typeface="Arial" panose="020B0604020202020204" pitchFamily="34" charset="0"/>
                <a:ea typeface="微软雅黑" panose="020B0503020204020204" pitchFamily="34" charset="-122"/>
              </a:defRPr>
            </a:lvl4pPr>
            <a:lvl5pPr>
              <a:defRPr sz="1600"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7" name="日期占位符 66"/>
          <p:cNvSpPr>
            <a:spLocks noGrp="1"/>
          </p:cNvSpPr>
          <p:nvPr>
            <p:ph type="dt" sz="half" idx="10"/>
            <p:custDataLst>
              <p:tags r:id="rId5"/>
            </p:custDataLst>
          </p:nvPr>
        </p:nvSpPr>
        <p:spPr/>
        <p:txBody>
          <a:bodyPr/>
          <a:lstStyle/>
          <a:p>
            <a:fld id="{760FBDFE-C587-4B4C-A407-44438C67B59E}" type="datetimeFigureOut">
              <a:rPr lang="zh-CN" altLang="en-US" smtClean="0"/>
              <a:t>2020/9/18</a:t>
            </a:fld>
            <a:endParaRPr lang="zh-CN" altLang="en-US"/>
          </a:p>
        </p:txBody>
      </p:sp>
      <p:sp>
        <p:nvSpPr>
          <p:cNvPr id="68" name="页脚占位符 67"/>
          <p:cNvSpPr>
            <a:spLocks noGrp="1"/>
          </p:cNvSpPr>
          <p:nvPr>
            <p:ph type="ftr" sz="quarter" idx="11"/>
            <p:custDataLst>
              <p:tags r:id="rId6"/>
            </p:custDataLst>
          </p:nvPr>
        </p:nvSpPr>
        <p:spPr/>
        <p:txBody>
          <a:bodyPr/>
          <a:lstStyle/>
          <a:p>
            <a:endParaRPr lang="zh-CN" altLang="en-US" dirty="0"/>
          </a:p>
        </p:txBody>
      </p:sp>
      <p:sp>
        <p:nvSpPr>
          <p:cNvPr id="69" name="灯片编号占位符 68"/>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grpSp>
        <p:nvGrpSpPr>
          <p:cNvPr id="72" name="组合 71"/>
          <p:cNvGrpSpPr/>
          <p:nvPr userDrawn="1">
            <p:custDataLst>
              <p:tags r:id="rId1"/>
            </p:custDataLst>
          </p:nvPr>
        </p:nvGrpSpPr>
        <p:grpSpPr>
          <a:xfrm>
            <a:off x="194940" y="1"/>
            <a:ext cx="11543179" cy="6858000"/>
            <a:chOff x="194940" y="1"/>
            <a:chExt cx="11543179" cy="6858000"/>
          </a:xfrm>
        </p:grpSpPr>
        <p:grpSp>
          <p:nvGrpSpPr>
            <p:cNvPr id="73" name="组合 72"/>
            <p:cNvGrpSpPr/>
            <p:nvPr userDrawn="1"/>
          </p:nvGrpSpPr>
          <p:grpSpPr>
            <a:xfrm>
              <a:off x="9851517" y="3545243"/>
              <a:ext cx="1886602" cy="3312758"/>
              <a:chOff x="9851517" y="3545243"/>
              <a:chExt cx="1886602" cy="3312758"/>
            </a:xfrm>
          </p:grpSpPr>
          <p:grpSp>
            <p:nvGrpSpPr>
              <p:cNvPr id="77" name="组合 76"/>
              <p:cNvGrpSpPr/>
              <p:nvPr userDrawn="1"/>
            </p:nvGrpSpPr>
            <p:grpSpPr>
              <a:xfrm>
                <a:off x="11522119" y="3545243"/>
                <a:ext cx="216000" cy="3312758"/>
                <a:chOff x="11737200" y="3545242"/>
                <a:chExt cx="216000" cy="3312758"/>
              </a:xfrm>
            </p:grpSpPr>
            <p:sp>
              <p:nvSpPr>
                <p:cNvPr id="86" name="矩形: 圆角 85"/>
                <p:cNvSpPr/>
                <p:nvPr userDrawn="1">
                  <p:custDataLst>
                    <p:tags r:id="rId18"/>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7" name="椭圆 86"/>
                <p:cNvSpPr/>
                <p:nvPr userDrawn="1">
                  <p:custDataLst>
                    <p:tags r:id="rId19"/>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8" name="矩形: 圆角 87"/>
                <p:cNvSpPr/>
                <p:nvPr userDrawn="1">
                  <p:custDataLst>
                    <p:tags r:id="rId20"/>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9" name="任意多边形: 形状 88"/>
                <p:cNvSpPr/>
                <p:nvPr userDrawn="1">
                  <p:custDataLst>
                    <p:tags r:id="rId21"/>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90" name="椭圆 89"/>
                <p:cNvSpPr/>
                <p:nvPr userDrawn="1">
                  <p:custDataLst>
                    <p:tags r:id="rId22"/>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78" name="组合 77"/>
              <p:cNvGrpSpPr/>
              <p:nvPr userDrawn="1"/>
            </p:nvGrpSpPr>
            <p:grpSpPr>
              <a:xfrm>
                <a:off x="10686818" y="4394955"/>
                <a:ext cx="216000" cy="2463046"/>
                <a:chOff x="10901899" y="4394955"/>
                <a:chExt cx="216000" cy="2463046"/>
              </a:xfrm>
            </p:grpSpPr>
            <p:sp>
              <p:nvSpPr>
                <p:cNvPr id="83" name="矩形: 圆角 82"/>
                <p:cNvSpPr/>
                <p:nvPr userDrawn="1">
                  <p:custDataLst>
                    <p:tags r:id="rId15"/>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4" name="矩形: 圆角 83"/>
                <p:cNvSpPr/>
                <p:nvPr userDrawn="1">
                  <p:custDataLst>
                    <p:tags r:id="rId16"/>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5" name="任意多边形: 形状 84"/>
                <p:cNvSpPr/>
                <p:nvPr userDrawn="1">
                  <p:custDataLst>
                    <p:tags r:id="rId17"/>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79" name="组合 78"/>
              <p:cNvGrpSpPr/>
              <p:nvPr userDrawn="1"/>
            </p:nvGrpSpPr>
            <p:grpSpPr>
              <a:xfrm>
                <a:off x="9851517" y="5299631"/>
                <a:ext cx="216000" cy="1558370"/>
                <a:chOff x="7902789" y="5299630"/>
                <a:chExt cx="216000" cy="1558370"/>
              </a:xfrm>
            </p:grpSpPr>
            <p:sp>
              <p:nvSpPr>
                <p:cNvPr id="80" name="矩形: 圆角 79"/>
                <p:cNvSpPr/>
                <p:nvPr userDrawn="1">
                  <p:custDataLst>
                    <p:tags r:id="rId12"/>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1" name="椭圆 80"/>
                <p:cNvSpPr/>
                <p:nvPr userDrawn="1">
                  <p:custDataLst>
                    <p:tags r:id="rId13"/>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2" name="椭圆 81"/>
                <p:cNvSpPr/>
                <p:nvPr userDrawn="1">
                  <p:custDataLst>
                    <p:tags r:id="rId14"/>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74" name="组合 73"/>
            <p:cNvGrpSpPr/>
            <p:nvPr userDrawn="1"/>
          </p:nvGrpSpPr>
          <p:grpSpPr>
            <a:xfrm>
              <a:off x="194940" y="1"/>
              <a:ext cx="216000" cy="887789"/>
              <a:chOff x="194940" y="1"/>
              <a:chExt cx="216000" cy="887789"/>
            </a:xfrm>
          </p:grpSpPr>
          <p:sp>
            <p:nvSpPr>
              <p:cNvPr id="75" name="任意多边形: 形状 74"/>
              <p:cNvSpPr/>
              <p:nvPr userDrawn="1">
                <p:custDataLst>
                  <p:tags r:id="rId10"/>
                </p:custDataLst>
              </p:nvPr>
            </p:nvSpPr>
            <p:spPr>
              <a:xfrm rot="10800000">
                <a:off x="194940"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76" name="椭圆 75"/>
              <p:cNvSpPr/>
              <p:nvPr userDrawn="1">
                <p:custDataLst>
                  <p:tags r:id="rId11"/>
                </p:custDataLst>
              </p:nvPr>
            </p:nvSpPr>
            <p:spPr>
              <a:xfrm rot="10800000">
                <a:off x="194940"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69" name="日期占位符 68"/>
          <p:cNvSpPr>
            <a:spLocks noGrp="1"/>
          </p:cNvSpPr>
          <p:nvPr>
            <p:ph type="dt" sz="half" idx="10"/>
            <p:custDataLst>
              <p:tags r:id="rId7"/>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70" name="页脚占位符 69"/>
          <p:cNvSpPr>
            <a:spLocks noGrp="1"/>
          </p:cNvSpPr>
          <p:nvPr>
            <p:ph type="ftr" sz="quarter" idx="11"/>
            <p:custDataLst>
              <p:tags r:id="rId8"/>
            </p:custDataLst>
          </p:nvPr>
        </p:nvSpPr>
        <p:spPr/>
        <p:txBody>
          <a:bodyPr/>
          <a:lstStyle>
            <a:lvl1pPr>
              <a:defRPr baseline="0">
                <a:latin typeface="Arial" panose="020B0604020202020204" pitchFamily="34" charset="0"/>
              </a:defRPr>
            </a:lvl1pPr>
          </a:lstStyle>
          <a:p>
            <a:endParaRPr lang="zh-CN" altLang="en-US" dirty="0"/>
          </a:p>
        </p:txBody>
      </p:sp>
      <p:sp>
        <p:nvSpPr>
          <p:cNvPr id="71" name="灯片编号占位符 70"/>
          <p:cNvSpPr>
            <a:spLocks noGrp="1"/>
          </p:cNvSpPr>
          <p:nvPr>
            <p:ph type="sldNum" sz="quarter" idx="12"/>
            <p:custDataLst>
              <p:tags r:id="rId9"/>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194940" y="1"/>
            <a:ext cx="11543179" cy="6858000"/>
            <a:chOff x="194940" y="1"/>
            <a:chExt cx="11543179" cy="6858000"/>
          </a:xfrm>
        </p:grpSpPr>
        <p:grpSp>
          <p:nvGrpSpPr>
            <p:cNvPr id="10" name="组合 9"/>
            <p:cNvGrpSpPr/>
            <p:nvPr userDrawn="1"/>
          </p:nvGrpSpPr>
          <p:grpSpPr>
            <a:xfrm>
              <a:off x="9851517" y="3545243"/>
              <a:ext cx="1886602" cy="3312758"/>
              <a:chOff x="9851517" y="3545243"/>
              <a:chExt cx="1886602" cy="3312758"/>
            </a:xfrm>
          </p:grpSpPr>
          <p:grpSp>
            <p:nvGrpSpPr>
              <p:cNvPr id="14" name="组合 13"/>
              <p:cNvGrpSpPr/>
              <p:nvPr userDrawn="1"/>
            </p:nvGrpSpPr>
            <p:grpSpPr>
              <a:xfrm>
                <a:off x="11522119" y="3545243"/>
                <a:ext cx="216000" cy="3312758"/>
                <a:chOff x="11737200" y="3545242"/>
                <a:chExt cx="216000" cy="3312758"/>
              </a:xfrm>
            </p:grpSpPr>
            <p:sp>
              <p:nvSpPr>
                <p:cNvPr id="23" name="矩形: 圆角 22"/>
                <p:cNvSpPr/>
                <p:nvPr userDrawn="1">
                  <p:custDataLst>
                    <p:tags r:id="rId14"/>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椭圆 23"/>
                <p:cNvSpPr/>
                <p:nvPr userDrawn="1">
                  <p:custDataLst>
                    <p:tags r:id="rId15"/>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矩形: 圆角 24"/>
                <p:cNvSpPr/>
                <p:nvPr userDrawn="1">
                  <p:custDataLst>
                    <p:tags r:id="rId16"/>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6" name="任意多边形: 形状 25"/>
                <p:cNvSpPr/>
                <p:nvPr userDrawn="1">
                  <p:custDataLst>
                    <p:tags r:id="rId17"/>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7" name="椭圆 26"/>
                <p:cNvSpPr/>
                <p:nvPr userDrawn="1">
                  <p:custDataLst>
                    <p:tags r:id="rId18"/>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15" name="组合 14"/>
              <p:cNvGrpSpPr/>
              <p:nvPr userDrawn="1"/>
            </p:nvGrpSpPr>
            <p:grpSpPr>
              <a:xfrm>
                <a:off x="10686818" y="4394955"/>
                <a:ext cx="216000" cy="2463046"/>
                <a:chOff x="10901899" y="4394955"/>
                <a:chExt cx="216000" cy="2463046"/>
              </a:xfrm>
            </p:grpSpPr>
            <p:sp>
              <p:nvSpPr>
                <p:cNvPr id="20" name="矩形: 圆角 19"/>
                <p:cNvSpPr/>
                <p:nvPr userDrawn="1">
                  <p:custDataLst>
                    <p:tags r:id="rId11"/>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矩形: 圆角 20"/>
                <p:cNvSpPr/>
                <p:nvPr userDrawn="1">
                  <p:custDataLst>
                    <p:tags r:id="rId12"/>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任意多边形: 形状 21"/>
                <p:cNvSpPr/>
                <p:nvPr userDrawn="1">
                  <p:custDataLst>
                    <p:tags r:id="rId13"/>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16" name="组合 15"/>
              <p:cNvGrpSpPr/>
              <p:nvPr userDrawn="1"/>
            </p:nvGrpSpPr>
            <p:grpSpPr>
              <a:xfrm>
                <a:off x="9851517" y="5299631"/>
                <a:ext cx="216000" cy="1558370"/>
                <a:chOff x="7902789" y="5299630"/>
                <a:chExt cx="216000" cy="1558370"/>
              </a:xfrm>
            </p:grpSpPr>
            <p:sp>
              <p:nvSpPr>
                <p:cNvPr id="17" name="矩形: 圆角 16"/>
                <p:cNvSpPr/>
                <p:nvPr userDrawn="1">
                  <p:custDataLst>
                    <p:tags r:id="rId8"/>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椭圆 17"/>
                <p:cNvSpPr/>
                <p:nvPr userDrawn="1">
                  <p:custDataLst>
                    <p:tags r:id="rId9"/>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椭圆 18"/>
                <p:cNvSpPr/>
                <p:nvPr userDrawn="1">
                  <p:custDataLst>
                    <p:tags r:id="rId10"/>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11" name="组合 10"/>
            <p:cNvGrpSpPr/>
            <p:nvPr userDrawn="1"/>
          </p:nvGrpSpPr>
          <p:grpSpPr>
            <a:xfrm>
              <a:off x="194940" y="1"/>
              <a:ext cx="216000" cy="887789"/>
              <a:chOff x="194940" y="1"/>
              <a:chExt cx="216000" cy="887789"/>
            </a:xfrm>
          </p:grpSpPr>
          <p:sp>
            <p:nvSpPr>
              <p:cNvPr id="12" name="任意多边形: 形状 11"/>
              <p:cNvSpPr/>
              <p:nvPr userDrawn="1">
                <p:custDataLst>
                  <p:tags r:id="rId6"/>
                </p:custDataLst>
              </p:nvPr>
            </p:nvSpPr>
            <p:spPr>
              <a:xfrm rot="10800000">
                <a:off x="194940"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13" name="椭圆 12"/>
              <p:cNvSpPr/>
              <p:nvPr userDrawn="1">
                <p:custDataLst>
                  <p:tags r:id="rId7"/>
                </p:custDataLst>
              </p:nvPr>
            </p:nvSpPr>
            <p:spPr>
              <a:xfrm rot="10800000">
                <a:off x="194940"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标题 1"/>
          <p:cNvSpPr>
            <a:spLocks noGrp="1"/>
          </p:cNvSpPr>
          <p:nvPr>
            <p:ph type="title"/>
            <p:custDataLst>
              <p:tags r:id="rId2"/>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6" name="日期占位符 5"/>
          <p:cNvSpPr>
            <a:spLocks noGrp="1"/>
          </p:cNvSpPr>
          <p:nvPr>
            <p:ph type="dt" sz="half" idx="10"/>
            <p:custDataLst>
              <p:tags r:id="rId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7" name="页脚占位符 6"/>
          <p:cNvSpPr>
            <a:spLocks noGrp="1"/>
          </p:cNvSpPr>
          <p:nvPr>
            <p:ph type="ftr" sz="quarter" idx="11"/>
            <p:custDataLst>
              <p:tags r:id="rId4"/>
            </p:custDataLst>
          </p:nvPr>
        </p:nvSpPr>
        <p:spPr/>
        <p:txBody>
          <a:bodyPr/>
          <a:lstStyle>
            <a:lvl1pPr>
              <a:defRPr baseline="0">
                <a:latin typeface="Arial" panose="020B0604020202020204" pitchFamily="34" charset="0"/>
              </a:defRPr>
            </a:lvl1pPr>
          </a:lstStyle>
          <a:p>
            <a:endParaRPr lang="zh-CN" altLang="en-US" dirty="0"/>
          </a:p>
        </p:txBody>
      </p:sp>
      <p:sp>
        <p:nvSpPr>
          <p:cNvPr id="8" name="灯片编号占位符 7"/>
          <p:cNvSpPr>
            <a:spLocks noGrp="1"/>
          </p:cNvSpPr>
          <p:nvPr>
            <p:ph type="sldNum" sz="quarter" idx="12"/>
            <p:custDataLst>
              <p:tags r:id="rId5"/>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64" name="日期占位符 63"/>
          <p:cNvSpPr>
            <a:spLocks noGrp="1"/>
          </p:cNvSpPr>
          <p:nvPr>
            <p:ph type="dt" sz="half" idx="10"/>
            <p:custDataLst>
              <p:tags r:id="rId1"/>
            </p:custDataLst>
          </p:nvPr>
        </p:nvSpPr>
        <p:spPr/>
        <p:txBody>
          <a:bodyPr/>
          <a:lstStyle/>
          <a:p>
            <a:fld id="{760FBDFE-C587-4B4C-A407-44438C67B59E}" type="datetimeFigureOut">
              <a:rPr lang="zh-CN" altLang="en-US" smtClean="0"/>
              <a:t>2020/9/18</a:t>
            </a:fld>
            <a:endParaRPr lang="zh-CN" altLang="en-US"/>
          </a:p>
        </p:txBody>
      </p:sp>
      <p:sp>
        <p:nvSpPr>
          <p:cNvPr id="65" name="页脚占位符 64"/>
          <p:cNvSpPr>
            <a:spLocks noGrp="1"/>
          </p:cNvSpPr>
          <p:nvPr>
            <p:ph type="ftr" sz="quarter" idx="11"/>
            <p:custDataLst>
              <p:tags r:id="rId2"/>
            </p:custDataLst>
          </p:nvPr>
        </p:nvSpPr>
        <p:spPr/>
        <p:txBody>
          <a:bodyPr/>
          <a:lstStyle/>
          <a:p>
            <a:endParaRPr lang="zh-CN" altLang="en-US" dirty="0"/>
          </a:p>
        </p:txBody>
      </p:sp>
      <p:sp>
        <p:nvSpPr>
          <p:cNvPr id="66" name="灯片编号占位符 65"/>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grpSp>
        <p:nvGrpSpPr>
          <p:cNvPr id="70" name="组合 69"/>
          <p:cNvGrpSpPr/>
          <p:nvPr userDrawn="1">
            <p:custDataLst>
              <p:tags r:id="rId1"/>
            </p:custDataLst>
          </p:nvPr>
        </p:nvGrpSpPr>
        <p:grpSpPr>
          <a:xfrm>
            <a:off x="194940" y="1"/>
            <a:ext cx="11543179" cy="6858000"/>
            <a:chOff x="194940" y="1"/>
            <a:chExt cx="11543179" cy="6858000"/>
          </a:xfrm>
        </p:grpSpPr>
        <p:grpSp>
          <p:nvGrpSpPr>
            <p:cNvPr id="71" name="组合 70"/>
            <p:cNvGrpSpPr/>
            <p:nvPr userDrawn="1"/>
          </p:nvGrpSpPr>
          <p:grpSpPr>
            <a:xfrm>
              <a:off x="9851517" y="3545243"/>
              <a:ext cx="1886602" cy="3312758"/>
              <a:chOff x="9851517" y="3545243"/>
              <a:chExt cx="1886602" cy="3312758"/>
            </a:xfrm>
          </p:grpSpPr>
          <p:grpSp>
            <p:nvGrpSpPr>
              <p:cNvPr id="75" name="组合 74"/>
              <p:cNvGrpSpPr/>
              <p:nvPr userDrawn="1"/>
            </p:nvGrpSpPr>
            <p:grpSpPr>
              <a:xfrm>
                <a:off x="11522119" y="3545243"/>
                <a:ext cx="216000" cy="3312758"/>
                <a:chOff x="11737200" y="3545242"/>
                <a:chExt cx="216000" cy="3312758"/>
              </a:xfrm>
            </p:grpSpPr>
            <p:sp>
              <p:nvSpPr>
                <p:cNvPr id="84" name="矩形: 圆角 83"/>
                <p:cNvSpPr/>
                <p:nvPr userDrawn="1">
                  <p:custDataLst>
                    <p:tags r:id="rId16"/>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5" name="椭圆 84"/>
                <p:cNvSpPr/>
                <p:nvPr userDrawn="1">
                  <p:custDataLst>
                    <p:tags r:id="rId17"/>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6" name="矩形: 圆角 85"/>
                <p:cNvSpPr/>
                <p:nvPr userDrawn="1">
                  <p:custDataLst>
                    <p:tags r:id="rId18"/>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7" name="任意多边形: 形状 86"/>
                <p:cNvSpPr/>
                <p:nvPr userDrawn="1">
                  <p:custDataLst>
                    <p:tags r:id="rId19"/>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88" name="椭圆 87"/>
                <p:cNvSpPr/>
                <p:nvPr userDrawn="1">
                  <p:custDataLst>
                    <p:tags r:id="rId20"/>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76" name="组合 75"/>
              <p:cNvGrpSpPr/>
              <p:nvPr userDrawn="1"/>
            </p:nvGrpSpPr>
            <p:grpSpPr>
              <a:xfrm>
                <a:off x="10686818" y="4394955"/>
                <a:ext cx="216000" cy="2463046"/>
                <a:chOff x="10901899" y="4394955"/>
                <a:chExt cx="216000" cy="2463046"/>
              </a:xfrm>
            </p:grpSpPr>
            <p:sp>
              <p:nvSpPr>
                <p:cNvPr id="81" name="矩形: 圆角 80"/>
                <p:cNvSpPr/>
                <p:nvPr userDrawn="1">
                  <p:custDataLst>
                    <p:tags r:id="rId13"/>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2" name="矩形: 圆角 81"/>
                <p:cNvSpPr/>
                <p:nvPr userDrawn="1">
                  <p:custDataLst>
                    <p:tags r:id="rId14"/>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3" name="任意多边形: 形状 82"/>
                <p:cNvSpPr/>
                <p:nvPr userDrawn="1">
                  <p:custDataLst>
                    <p:tags r:id="rId15"/>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77" name="组合 76"/>
              <p:cNvGrpSpPr/>
              <p:nvPr userDrawn="1"/>
            </p:nvGrpSpPr>
            <p:grpSpPr>
              <a:xfrm>
                <a:off x="9851517" y="5299631"/>
                <a:ext cx="216000" cy="1558370"/>
                <a:chOff x="7902789" y="5299630"/>
                <a:chExt cx="216000" cy="1558370"/>
              </a:xfrm>
            </p:grpSpPr>
            <p:sp>
              <p:nvSpPr>
                <p:cNvPr id="78" name="矩形: 圆角 77"/>
                <p:cNvSpPr/>
                <p:nvPr userDrawn="1">
                  <p:custDataLst>
                    <p:tags r:id="rId10"/>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79" name="椭圆 78"/>
                <p:cNvSpPr/>
                <p:nvPr userDrawn="1">
                  <p:custDataLst>
                    <p:tags r:id="rId11"/>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0" name="椭圆 79"/>
                <p:cNvSpPr/>
                <p:nvPr userDrawn="1">
                  <p:custDataLst>
                    <p:tags r:id="rId12"/>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72" name="组合 71"/>
            <p:cNvGrpSpPr/>
            <p:nvPr userDrawn="1"/>
          </p:nvGrpSpPr>
          <p:grpSpPr>
            <a:xfrm>
              <a:off x="194940" y="1"/>
              <a:ext cx="216000" cy="887789"/>
              <a:chOff x="194940" y="1"/>
              <a:chExt cx="216000" cy="887789"/>
            </a:xfrm>
          </p:grpSpPr>
          <p:sp>
            <p:nvSpPr>
              <p:cNvPr id="73" name="任意多边形: 形状 72"/>
              <p:cNvSpPr/>
              <p:nvPr userDrawn="1">
                <p:custDataLst>
                  <p:tags r:id="rId8"/>
                </p:custDataLst>
              </p:nvPr>
            </p:nvSpPr>
            <p:spPr>
              <a:xfrm rot="10800000">
                <a:off x="194940"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74" name="椭圆 73"/>
              <p:cNvSpPr/>
              <p:nvPr userDrawn="1">
                <p:custDataLst>
                  <p:tags r:id="rId9"/>
                </p:custDataLst>
              </p:nvPr>
            </p:nvSpPr>
            <p:spPr>
              <a:xfrm rot="10800000">
                <a:off x="194940"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67" name="日期占位符 66"/>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68" name="页脚占位符 67"/>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69" name="灯片编号占位符 68"/>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69" name="组合 68"/>
          <p:cNvGrpSpPr/>
          <p:nvPr userDrawn="1">
            <p:custDataLst>
              <p:tags r:id="rId1"/>
            </p:custDataLst>
          </p:nvPr>
        </p:nvGrpSpPr>
        <p:grpSpPr>
          <a:xfrm>
            <a:off x="292800" y="304200"/>
            <a:ext cx="11606400" cy="6249600"/>
            <a:chOff x="292800" y="304200"/>
            <a:chExt cx="11606400" cy="6249600"/>
          </a:xfrm>
        </p:grpSpPr>
        <p:sp>
          <p:nvSpPr>
            <p:cNvPr id="70" name="矩形: 圆角 69"/>
            <p:cNvSpPr/>
            <p:nvPr userDrawn="1">
              <p:custDataLst>
                <p:tags r:id="rId7"/>
              </p:custDataLst>
            </p:nvPr>
          </p:nvSpPr>
          <p:spPr>
            <a:xfrm>
              <a:off x="292800" y="304200"/>
              <a:ext cx="11606400" cy="6249600"/>
            </a:xfrm>
            <a:prstGeom prst="roundRect">
              <a:avLst>
                <a:gd name="adj" fmla="val 3052"/>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71" name="组合 70"/>
            <p:cNvGrpSpPr/>
            <p:nvPr userDrawn="1"/>
          </p:nvGrpSpPr>
          <p:grpSpPr>
            <a:xfrm>
              <a:off x="9718298" y="3241042"/>
              <a:ext cx="1886602" cy="3312758"/>
              <a:chOff x="9851517" y="3545243"/>
              <a:chExt cx="1886602" cy="3312758"/>
            </a:xfrm>
          </p:grpSpPr>
          <p:grpSp>
            <p:nvGrpSpPr>
              <p:cNvPr id="87" name="组合 86"/>
              <p:cNvGrpSpPr/>
              <p:nvPr userDrawn="1"/>
            </p:nvGrpSpPr>
            <p:grpSpPr>
              <a:xfrm>
                <a:off x="11522119" y="3545243"/>
                <a:ext cx="216000" cy="3312758"/>
                <a:chOff x="11737200" y="3545242"/>
                <a:chExt cx="216000" cy="3312758"/>
              </a:xfrm>
            </p:grpSpPr>
            <p:sp>
              <p:nvSpPr>
                <p:cNvPr id="96" name="矩形: 圆角 95"/>
                <p:cNvSpPr/>
                <p:nvPr userDrawn="1">
                  <p:custDataLst>
                    <p:tags r:id="rId25"/>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7" name="椭圆 96"/>
                <p:cNvSpPr/>
                <p:nvPr userDrawn="1">
                  <p:custDataLst>
                    <p:tags r:id="rId26"/>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8" name="矩形: 圆角 97"/>
                <p:cNvSpPr/>
                <p:nvPr userDrawn="1">
                  <p:custDataLst>
                    <p:tags r:id="rId27"/>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9" name="任意多边形: 形状 98"/>
                <p:cNvSpPr/>
                <p:nvPr userDrawn="1">
                  <p:custDataLst>
                    <p:tags r:id="rId28"/>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100" name="椭圆 99"/>
                <p:cNvSpPr/>
                <p:nvPr userDrawn="1">
                  <p:custDataLst>
                    <p:tags r:id="rId29"/>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88" name="组合 87"/>
              <p:cNvGrpSpPr/>
              <p:nvPr userDrawn="1"/>
            </p:nvGrpSpPr>
            <p:grpSpPr>
              <a:xfrm>
                <a:off x="10686818" y="4394955"/>
                <a:ext cx="216000" cy="2463046"/>
                <a:chOff x="10901899" y="4394955"/>
                <a:chExt cx="216000" cy="2463046"/>
              </a:xfrm>
            </p:grpSpPr>
            <p:sp>
              <p:nvSpPr>
                <p:cNvPr id="93" name="矩形: 圆角 92"/>
                <p:cNvSpPr/>
                <p:nvPr userDrawn="1">
                  <p:custDataLst>
                    <p:tags r:id="rId22"/>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4" name="矩形: 圆角 93"/>
                <p:cNvSpPr/>
                <p:nvPr userDrawn="1">
                  <p:custDataLst>
                    <p:tags r:id="rId23"/>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5" name="任意多边形: 形状 94"/>
                <p:cNvSpPr/>
                <p:nvPr userDrawn="1">
                  <p:custDataLst>
                    <p:tags r:id="rId24"/>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89" name="组合 88"/>
              <p:cNvGrpSpPr/>
              <p:nvPr userDrawn="1"/>
            </p:nvGrpSpPr>
            <p:grpSpPr>
              <a:xfrm>
                <a:off x="9851517" y="5299631"/>
                <a:ext cx="216000" cy="1558370"/>
                <a:chOff x="7902789" y="5299630"/>
                <a:chExt cx="216000" cy="1558370"/>
              </a:xfrm>
            </p:grpSpPr>
            <p:sp>
              <p:nvSpPr>
                <p:cNvPr id="90" name="矩形: 圆角 89"/>
                <p:cNvSpPr/>
                <p:nvPr userDrawn="1">
                  <p:custDataLst>
                    <p:tags r:id="rId19"/>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1" name="椭圆 90"/>
                <p:cNvSpPr/>
                <p:nvPr userDrawn="1">
                  <p:custDataLst>
                    <p:tags r:id="rId20"/>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2" name="椭圆 91"/>
                <p:cNvSpPr/>
                <p:nvPr userDrawn="1">
                  <p:custDataLst>
                    <p:tags r:id="rId21"/>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72" name="组合 71"/>
            <p:cNvGrpSpPr/>
            <p:nvPr userDrawn="1"/>
          </p:nvGrpSpPr>
          <p:grpSpPr>
            <a:xfrm rot="10800000">
              <a:off x="544618" y="304200"/>
              <a:ext cx="1886602" cy="3312758"/>
              <a:chOff x="9851517" y="3545243"/>
              <a:chExt cx="1886602" cy="3312758"/>
            </a:xfrm>
          </p:grpSpPr>
          <p:grpSp>
            <p:nvGrpSpPr>
              <p:cNvPr id="73" name="组合 72"/>
              <p:cNvGrpSpPr/>
              <p:nvPr userDrawn="1"/>
            </p:nvGrpSpPr>
            <p:grpSpPr>
              <a:xfrm>
                <a:off x="11522119" y="3545243"/>
                <a:ext cx="216000" cy="3312758"/>
                <a:chOff x="11737200" y="3545242"/>
                <a:chExt cx="216000" cy="3312758"/>
              </a:xfrm>
            </p:grpSpPr>
            <p:sp>
              <p:nvSpPr>
                <p:cNvPr id="82" name="矩形: 圆角 81"/>
                <p:cNvSpPr/>
                <p:nvPr userDrawn="1">
                  <p:custDataLst>
                    <p:tags r:id="rId14"/>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3" name="椭圆 82"/>
                <p:cNvSpPr/>
                <p:nvPr userDrawn="1">
                  <p:custDataLst>
                    <p:tags r:id="rId15"/>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4" name="矩形: 圆角 83"/>
                <p:cNvSpPr/>
                <p:nvPr userDrawn="1">
                  <p:custDataLst>
                    <p:tags r:id="rId16"/>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5" name="任意多边形: 形状 84"/>
                <p:cNvSpPr/>
                <p:nvPr userDrawn="1">
                  <p:custDataLst>
                    <p:tags r:id="rId17"/>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86" name="椭圆 85"/>
                <p:cNvSpPr/>
                <p:nvPr userDrawn="1">
                  <p:custDataLst>
                    <p:tags r:id="rId18"/>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74" name="组合 73"/>
              <p:cNvGrpSpPr/>
              <p:nvPr userDrawn="1"/>
            </p:nvGrpSpPr>
            <p:grpSpPr>
              <a:xfrm>
                <a:off x="10686818" y="4394955"/>
                <a:ext cx="216000" cy="2463046"/>
                <a:chOff x="10901899" y="4394955"/>
                <a:chExt cx="216000" cy="2463046"/>
              </a:xfrm>
            </p:grpSpPr>
            <p:sp>
              <p:nvSpPr>
                <p:cNvPr id="79" name="矩形: 圆角 78"/>
                <p:cNvSpPr/>
                <p:nvPr userDrawn="1">
                  <p:custDataLst>
                    <p:tags r:id="rId11"/>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0" name="矩形: 圆角 79"/>
                <p:cNvSpPr/>
                <p:nvPr userDrawn="1">
                  <p:custDataLst>
                    <p:tags r:id="rId12"/>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1" name="任意多边形: 形状 80"/>
                <p:cNvSpPr/>
                <p:nvPr userDrawn="1">
                  <p:custDataLst>
                    <p:tags r:id="rId13"/>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75" name="组合 74"/>
              <p:cNvGrpSpPr/>
              <p:nvPr userDrawn="1"/>
            </p:nvGrpSpPr>
            <p:grpSpPr>
              <a:xfrm>
                <a:off x="9851517" y="5299631"/>
                <a:ext cx="216000" cy="1558370"/>
                <a:chOff x="7902789" y="5299630"/>
                <a:chExt cx="216000" cy="1558370"/>
              </a:xfrm>
            </p:grpSpPr>
            <p:sp>
              <p:nvSpPr>
                <p:cNvPr id="76" name="矩形: 圆角 75"/>
                <p:cNvSpPr/>
                <p:nvPr userDrawn="1">
                  <p:custDataLst>
                    <p:tags r:id="rId8"/>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77" name="椭圆 76"/>
                <p:cNvSpPr/>
                <p:nvPr userDrawn="1">
                  <p:custDataLst>
                    <p:tags r:id="rId9"/>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78" name="椭圆 77"/>
                <p:cNvSpPr/>
                <p:nvPr userDrawn="1">
                  <p:custDataLst>
                    <p:tags r:id="rId10"/>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bg1"/>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bg1"/>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bg1"/>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bg1"/>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6" name="日期占位符 65"/>
          <p:cNvSpPr>
            <a:spLocks noGrp="1"/>
          </p:cNvSpPr>
          <p:nvPr>
            <p:ph type="dt" sz="half" idx="10"/>
            <p:custDataLst>
              <p:tags r:id="rId4"/>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67" name="页脚占位符 66"/>
          <p:cNvSpPr>
            <a:spLocks noGrp="1"/>
          </p:cNvSpPr>
          <p:nvPr>
            <p:ph type="ftr" sz="quarter" idx="11"/>
            <p:custDataLst>
              <p:tags r:id="rId5"/>
            </p:custDataLst>
          </p:nvPr>
        </p:nvSpPr>
        <p:spPr/>
        <p:txBody>
          <a:bodyPr/>
          <a:lstStyle>
            <a:lvl1pPr>
              <a:defRPr baseline="0">
                <a:latin typeface="Arial" panose="020B0604020202020204" pitchFamily="34" charset="0"/>
              </a:defRPr>
            </a:lvl1pPr>
          </a:lstStyle>
          <a:p>
            <a:endParaRPr lang="zh-CN" altLang="en-US" dirty="0"/>
          </a:p>
        </p:txBody>
      </p:sp>
      <p:sp>
        <p:nvSpPr>
          <p:cNvPr id="68" name="灯片编号占位符 67"/>
          <p:cNvSpPr>
            <a:spLocks noGrp="1"/>
          </p:cNvSpPr>
          <p:nvPr>
            <p:ph type="sldNum" sz="quarter" idx="12"/>
            <p:custDataLst>
              <p:tags r:id="rId6"/>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68" name="组合 67"/>
          <p:cNvGrpSpPr/>
          <p:nvPr userDrawn="1">
            <p:custDataLst>
              <p:tags r:id="rId1"/>
            </p:custDataLst>
          </p:nvPr>
        </p:nvGrpSpPr>
        <p:grpSpPr>
          <a:xfrm>
            <a:off x="292800" y="304200"/>
            <a:ext cx="11606400" cy="6249600"/>
            <a:chOff x="292800" y="304200"/>
            <a:chExt cx="11606400" cy="6249600"/>
          </a:xfrm>
        </p:grpSpPr>
        <p:sp>
          <p:nvSpPr>
            <p:cNvPr id="69" name="矩形: 圆角 68"/>
            <p:cNvSpPr/>
            <p:nvPr userDrawn="1">
              <p:custDataLst>
                <p:tags r:id="rId6"/>
              </p:custDataLst>
            </p:nvPr>
          </p:nvSpPr>
          <p:spPr>
            <a:xfrm>
              <a:off x="292800" y="304200"/>
              <a:ext cx="11606400" cy="6249600"/>
            </a:xfrm>
            <a:prstGeom prst="roundRect">
              <a:avLst>
                <a:gd name="adj" fmla="val 3052"/>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70" name="组合 69"/>
            <p:cNvGrpSpPr/>
            <p:nvPr userDrawn="1"/>
          </p:nvGrpSpPr>
          <p:grpSpPr>
            <a:xfrm>
              <a:off x="9718298" y="3241042"/>
              <a:ext cx="1886602" cy="3312758"/>
              <a:chOff x="9851517" y="3545243"/>
              <a:chExt cx="1886602" cy="3312758"/>
            </a:xfrm>
          </p:grpSpPr>
          <p:grpSp>
            <p:nvGrpSpPr>
              <p:cNvPr id="86" name="组合 85"/>
              <p:cNvGrpSpPr/>
              <p:nvPr userDrawn="1"/>
            </p:nvGrpSpPr>
            <p:grpSpPr>
              <a:xfrm>
                <a:off x="11522119" y="3545243"/>
                <a:ext cx="216000" cy="3312758"/>
                <a:chOff x="11737200" y="3545242"/>
                <a:chExt cx="216000" cy="3312758"/>
              </a:xfrm>
            </p:grpSpPr>
            <p:sp>
              <p:nvSpPr>
                <p:cNvPr id="95" name="矩形: 圆角 94"/>
                <p:cNvSpPr/>
                <p:nvPr userDrawn="1">
                  <p:custDataLst>
                    <p:tags r:id="rId24"/>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6" name="椭圆 95"/>
                <p:cNvSpPr/>
                <p:nvPr userDrawn="1">
                  <p:custDataLst>
                    <p:tags r:id="rId25"/>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7" name="矩形: 圆角 96"/>
                <p:cNvSpPr/>
                <p:nvPr userDrawn="1">
                  <p:custDataLst>
                    <p:tags r:id="rId26"/>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8" name="任意多边形: 形状 97"/>
                <p:cNvSpPr/>
                <p:nvPr userDrawn="1">
                  <p:custDataLst>
                    <p:tags r:id="rId27"/>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99" name="椭圆 98"/>
                <p:cNvSpPr/>
                <p:nvPr userDrawn="1">
                  <p:custDataLst>
                    <p:tags r:id="rId28"/>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87" name="组合 86"/>
              <p:cNvGrpSpPr/>
              <p:nvPr userDrawn="1"/>
            </p:nvGrpSpPr>
            <p:grpSpPr>
              <a:xfrm>
                <a:off x="10686818" y="4394955"/>
                <a:ext cx="216000" cy="2463046"/>
                <a:chOff x="10901899" y="4394955"/>
                <a:chExt cx="216000" cy="2463046"/>
              </a:xfrm>
            </p:grpSpPr>
            <p:sp>
              <p:nvSpPr>
                <p:cNvPr id="92" name="矩形: 圆角 91"/>
                <p:cNvSpPr/>
                <p:nvPr userDrawn="1">
                  <p:custDataLst>
                    <p:tags r:id="rId21"/>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3" name="矩形: 圆角 92"/>
                <p:cNvSpPr/>
                <p:nvPr userDrawn="1">
                  <p:custDataLst>
                    <p:tags r:id="rId22"/>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4" name="任意多边形: 形状 93"/>
                <p:cNvSpPr/>
                <p:nvPr userDrawn="1">
                  <p:custDataLst>
                    <p:tags r:id="rId23"/>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88" name="组合 87"/>
              <p:cNvGrpSpPr/>
              <p:nvPr userDrawn="1"/>
            </p:nvGrpSpPr>
            <p:grpSpPr>
              <a:xfrm>
                <a:off x="9851517" y="5299631"/>
                <a:ext cx="216000" cy="1558370"/>
                <a:chOff x="7902789" y="5299630"/>
                <a:chExt cx="216000" cy="1558370"/>
              </a:xfrm>
            </p:grpSpPr>
            <p:sp>
              <p:nvSpPr>
                <p:cNvPr id="89" name="矩形: 圆角 88"/>
                <p:cNvSpPr/>
                <p:nvPr userDrawn="1">
                  <p:custDataLst>
                    <p:tags r:id="rId18"/>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0" name="椭圆 89"/>
                <p:cNvSpPr/>
                <p:nvPr userDrawn="1">
                  <p:custDataLst>
                    <p:tags r:id="rId19"/>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1" name="椭圆 90"/>
                <p:cNvSpPr/>
                <p:nvPr userDrawn="1">
                  <p:custDataLst>
                    <p:tags r:id="rId20"/>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71" name="组合 70"/>
            <p:cNvGrpSpPr/>
            <p:nvPr userDrawn="1"/>
          </p:nvGrpSpPr>
          <p:grpSpPr>
            <a:xfrm rot="10800000">
              <a:off x="544618" y="304200"/>
              <a:ext cx="1886602" cy="3312758"/>
              <a:chOff x="9851517" y="3545243"/>
              <a:chExt cx="1886602" cy="3312758"/>
            </a:xfrm>
          </p:grpSpPr>
          <p:grpSp>
            <p:nvGrpSpPr>
              <p:cNvPr id="72" name="组合 71"/>
              <p:cNvGrpSpPr/>
              <p:nvPr userDrawn="1"/>
            </p:nvGrpSpPr>
            <p:grpSpPr>
              <a:xfrm>
                <a:off x="11522119" y="3545243"/>
                <a:ext cx="216000" cy="3312758"/>
                <a:chOff x="11737200" y="3545242"/>
                <a:chExt cx="216000" cy="3312758"/>
              </a:xfrm>
            </p:grpSpPr>
            <p:sp>
              <p:nvSpPr>
                <p:cNvPr id="81" name="矩形: 圆角 80"/>
                <p:cNvSpPr/>
                <p:nvPr userDrawn="1">
                  <p:custDataLst>
                    <p:tags r:id="rId13"/>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2" name="椭圆 81"/>
                <p:cNvSpPr/>
                <p:nvPr userDrawn="1">
                  <p:custDataLst>
                    <p:tags r:id="rId14"/>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3" name="矩形: 圆角 82"/>
                <p:cNvSpPr/>
                <p:nvPr userDrawn="1">
                  <p:custDataLst>
                    <p:tags r:id="rId15"/>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4" name="任意多边形: 形状 83"/>
                <p:cNvSpPr/>
                <p:nvPr userDrawn="1">
                  <p:custDataLst>
                    <p:tags r:id="rId16"/>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85" name="椭圆 84"/>
                <p:cNvSpPr/>
                <p:nvPr userDrawn="1">
                  <p:custDataLst>
                    <p:tags r:id="rId17"/>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73" name="组合 72"/>
              <p:cNvGrpSpPr/>
              <p:nvPr userDrawn="1"/>
            </p:nvGrpSpPr>
            <p:grpSpPr>
              <a:xfrm>
                <a:off x="10686818" y="4394955"/>
                <a:ext cx="216000" cy="2463046"/>
                <a:chOff x="10901899" y="4394955"/>
                <a:chExt cx="216000" cy="2463046"/>
              </a:xfrm>
            </p:grpSpPr>
            <p:sp>
              <p:nvSpPr>
                <p:cNvPr id="78" name="矩形: 圆角 77"/>
                <p:cNvSpPr/>
                <p:nvPr userDrawn="1">
                  <p:custDataLst>
                    <p:tags r:id="rId10"/>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79" name="矩形: 圆角 78"/>
                <p:cNvSpPr/>
                <p:nvPr userDrawn="1">
                  <p:custDataLst>
                    <p:tags r:id="rId11"/>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0" name="任意多边形: 形状 79"/>
                <p:cNvSpPr/>
                <p:nvPr userDrawn="1">
                  <p:custDataLst>
                    <p:tags r:id="rId12"/>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74" name="组合 73"/>
              <p:cNvGrpSpPr/>
              <p:nvPr userDrawn="1"/>
            </p:nvGrpSpPr>
            <p:grpSpPr>
              <a:xfrm>
                <a:off x="9851517" y="5299631"/>
                <a:ext cx="216000" cy="1558370"/>
                <a:chOff x="7902789" y="5299630"/>
                <a:chExt cx="216000" cy="1558370"/>
              </a:xfrm>
            </p:grpSpPr>
            <p:sp>
              <p:nvSpPr>
                <p:cNvPr id="75" name="矩形: 圆角 74"/>
                <p:cNvSpPr/>
                <p:nvPr userDrawn="1">
                  <p:custDataLst>
                    <p:tags r:id="rId7"/>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76" name="椭圆 75"/>
                <p:cNvSpPr/>
                <p:nvPr userDrawn="1">
                  <p:custDataLst>
                    <p:tags r:id="rId8"/>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77" name="椭圆 76"/>
                <p:cNvSpPr/>
                <p:nvPr userDrawn="1">
                  <p:custDataLst>
                    <p:tags r:id="rId9"/>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sp>
        <p:nvSpPr>
          <p:cNvPr id="7" name="内容占位符 6"/>
          <p:cNvSpPr>
            <a:spLocks noGrp="1"/>
          </p:cNvSpPr>
          <p:nvPr>
            <p:ph sz="quarter" idx="13"/>
            <p:custDataLst>
              <p:tags r:id="rId2"/>
            </p:custDataLst>
          </p:nvPr>
        </p:nvSpPr>
        <p:spPr>
          <a:xfrm>
            <a:off x="669881" y="960491"/>
            <a:ext cx="10852237" cy="5388907"/>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
          <p:cNvSpPr>
            <a:spLocks noGrp="1"/>
          </p:cNvSpPr>
          <p:nvPr>
            <p:ph type="dt" sz="half" idx="14"/>
            <p:custDataLst>
              <p:tags r:id="rId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66" name="页脚占位符 65"/>
          <p:cNvSpPr>
            <a:spLocks noGrp="1"/>
          </p:cNvSpPr>
          <p:nvPr>
            <p:ph type="ftr" sz="quarter" idx="15"/>
            <p:custDataLst>
              <p:tags r:id="rId4"/>
            </p:custDataLst>
          </p:nvPr>
        </p:nvSpPr>
        <p:spPr/>
        <p:txBody>
          <a:bodyPr/>
          <a:lstStyle>
            <a:lvl1pPr>
              <a:defRPr baseline="0">
                <a:latin typeface="Arial" panose="020B0604020202020204" pitchFamily="34" charset="0"/>
              </a:defRPr>
            </a:lvl1pPr>
          </a:lstStyle>
          <a:p>
            <a:endParaRPr lang="zh-CN" altLang="en-US" dirty="0"/>
          </a:p>
        </p:txBody>
      </p:sp>
      <p:sp>
        <p:nvSpPr>
          <p:cNvPr id="67" name="灯片编号占位符 66"/>
          <p:cNvSpPr>
            <a:spLocks noGrp="1"/>
          </p:cNvSpPr>
          <p:nvPr>
            <p:ph type="sldNum" sz="quarter" idx="16"/>
            <p:custDataLst>
              <p:tags r:id="rId5"/>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775720" y="1777491"/>
            <a:ext cx="7930379" cy="1539889"/>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单击此处编辑标题</a:t>
            </a:r>
          </a:p>
        </p:txBody>
      </p:sp>
      <p:sp>
        <p:nvSpPr>
          <p:cNvPr id="6" name="日期占位符 5"/>
          <p:cNvSpPr>
            <a:spLocks noGrp="1"/>
          </p:cNvSpPr>
          <p:nvPr>
            <p:ph type="dt" sz="half" idx="10"/>
            <p:custDataLst>
              <p:tags r:id="rId2"/>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7" name="页脚占位符 6"/>
          <p:cNvSpPr>
            <a:spLocks noGrp="1"/>
          </p:cNvSpPr>
          <p:nvPr>
            <p:ph type="ftr" sz="quarter" idx="11"/>
            <p:custDataLst>
              <p:tags r:id="rId3"/>
            </p:custDataLst>
          </p:nvPr>
        </p:nvSpPr>
        <p:spPr/>
        <p:txBody>
          <a:bodyPr/>
          <a:lstStyle>
            <a:lvl1pPr>
              <a:defRPr baseline="0">
                <a:latin typeface="Arial" panose="020B0604020202020204" pitchFamily="34" charset="0"/>
              </a:defRPr>
            </a:lvl1pPr>
          </a:lstStyle>
          <a:p>
            <a:endParaRPr lang="zh-CN" altLang="en-US" dirty="0"/>
          </a:p>
        </p:txBody>
      </p:sp>
      <p:sp>
        <p:nvSpPr>
          <p:cNvPr id="11" name="灯片编号占位符 10"/>
          <p:cNvSpPr>
            <a:spLocks noGrp="1"/>
          </p:cNvSpPr>
          <p:nvPr>
            <p:ph type="sldNum" sz="quarter" idx="12"/>
            <p:custDataLst>
              <p:tags r:id="rId4"/>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grpSp>
        <p:nvGrpSpPr>
          <p:cNvPr id="3" name="组合 2"/>
          <p:cNvGrpSpPr/>
          <p:nvPr userDrawn="1">
            <p:custDataLst>
              <p:tags r:id="rId5"/>
            </p:custDataLst>
          </p:nvPr>
        </p:nvGrpSpPr>
        <p:grpSpPr>
          <a:xfrm>
            <a:off x="130042" y="1561491"/>
            <a:ext cx="11833451" cy="3581204"/>
            <a:chOff x="130042" y="1561491"/>
            <a:chExt cx="11833451" cy="3581204"/>
          </a:xfrm>
        </p:grpSpPr>
        <p:sp>
          <p:nvSpPr>
            <p:cNvPr id="13" name="矩形: 圆角 12"/>
            <p:cNvSpPr/>
            <p:nvPr>
              <p:custDataLst>
                <p:tags r:id="rId6"/>
              </p:custDataLst>
            </p:nvPr>
          </p:nvSpPr>
          <p:spPr>
            <a:xfrm rot="5400000">
              <a:off x="10739969" y="4621942"/>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14" name="矩形: 圆角 13"/>
            <p:cNvSpPr/>
            <p:nvPr>
              <p:custDataLst>
                <p:tags r:id="rId7"/>
              </p:custDataLst>
            </p:nvPr>
          </p:nvSpPr>
          <p:spPr>
            <a:xfrm rot="5400000">
              <a:off x="9229799" y="4621942"/>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15" name="椭圆 14"/>
            <p:cNvSpPr/>
            <p:nvPr>
              <p:custDataLst>
                <p:tags r:id="rId8"/>
              </p:custDataLst>
            </p:nvPr>
          </p:nvSpPr>
          <p:spPr>
            <a:xfrm rot="5400000">
              <a:off x="9888284" y="4926692"/>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16" name="椭圆 15"/>
            <p:cNvSpPr/>
            <p:nvPr>
              <p:custDataLst>
                <p:tags r:id="rId9"/>
              </p:custDataLst>
            </p:nvPr>
          </p:nvSpPr>
          <p:spPr>
            <a:xfrm rot="5400000">
              <a:off x="522909" y="15614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17" name="矩形: 圆角 16"/>
            <p:cNvSpPr/>
            <p:nvPr userDrawn="1">
              <p:custDataLst>
                <p:tags r:id="rId10"/>
              </p:custDataLst>
            </p:nvPr>
          </p:nvSpPr>
          <p:spPr>
            <a:xfrm rot="5400000">
              <a:off x="1273704" y="1256741"/>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18" name="椭圆 17"/>
            <p:cNvSpPr/>
            <p:nvPr>
              <p:custDataLst>
                <p:tags r:id="rId11"/>
              </p:custDataLst>
            </p:nvPr>
          </p:nvSpPr>
          <p:spPr>
            <a:xfrm rot="5400000">
              <a:off x="1932189" y="15614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19" name="矩形: 圆角 18"/>
            <p:cNvSpPr/>
            <p:nvPr>
              <p:custDataLst>
                <p:tags r:id="rId12"/>
              </p:custDataLst>
            </p:nvPr>
          </p:nvSpPr>
          <p:spPr>
            <a:xfrm>
              <a:off x="1932189" y="2946957"/>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nvGrpSpPr>
            <p:cNvPr id="20" name="组合 19"/>
            <p:cNvGrpSpPr/>
            <p:nvPr/>
          </p:nvGrpSpPr>
          <p:grpSpPr>
            <a:xfrm rot="16200000">
              <a:off x="7194473" y="3938436"/>
              <a:ext cx="216000" cy="2192513"/>
              <a:chOff x="4816326" y="6458430"/>
              <a:chExt cx="216000" cy="2192513"/>
            </a:xfrm>
          </p:grpSpPr>
          <p:sp>
            <p:nvSpPr>
              <p:cNvPr id="37" name="矩形: 圆角 36"/>
              <p:cNvSpPr/>
              <p:nvPr>
                <p:custDataLst>
                  <p:tags r:id="rId29"/>
                </p:custDataLst>
              </p:nvPr>
            </p:nvSpPr>
            <p:spPr>
              <a:xfrm>
                <a:off x="4816326" y="782544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8" name="矩形: 圆角 37"/>
              <p:cNvSpPr/>
              <p:nvPr>
                <p:custDataLst>
                  <p:tags r:id="rId30"/>
                </p:custDataLst>
              </p:nvPr>
            </p:nvSpPr>
            <p:spPr>
              <a:xfrm>
                <a:off x="4816326" y="6812164"/>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9" name="椭圆 38"/>
              <p:cNvSpPr/>
              <p:nvPr>
                <p:custDataLst>
                  <p:tags r:id="rId31"/>
                </p:custDataLst>
              </p:nvPr>
            </p:nvSpPr>
            <p:spPr>
              <a:xfrm>
                <a:off x="4816326" y="645843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sp>
          <p:nvSpPr>
            <p:cNvPr id="21" name="矩形: 圆角 20"/>
            <p:cNvSpPr/>
            <p:nvPr>
              <p:custDataLst>
                <p:tags r:id="rId13"/>
              </p:custDataLst>
            </p:nvPr>
          </p:nvSpPr>
          <p:spPr>
            <a:xfrm>
              <a:off x="584829" y="4280556"/>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22" name="椭圆 21"/>
            <p:cNvSpPr/>
            <p:nvPr>
              <p:custDataLst>
                <p:tags r:id="rId14"/>
              </p:custDataLst>
            </p:nvPr>
          </p:nvSpPr>
          <p:spPr>
            <a:xfrm>
              <a:off x="584829" y="392682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nvGrpSpPr>
            <p:cNvPr id="23" name="组合 22"/>
            <p:cNvGrpSpPr/>
            <p:nvPr/>
          </p:nvGrpSpPr>
          <p:grpSpPr>
            <a:xfrm rot="5400000">
              <a:off x="1096374" y="3114308"/>
              <a:ext cx="216000" cy="1179235"/>
              <a:chOff x="4816326" y="3485900"/>
              <a:chExt cx="216000" cy="1179235"/>
            </a:xfrm>
            <a:solidFill>
              <a:schemeClr val="accent4"/>
            </a:solidFill>
          </p:grpSpPr>
          <p:sp>
            <p:nvSpPr>
              <p:cNvPr id="35" name="矩形: 圆角 34"/>
              <p:cNvSpPr/>
              <p:nvPr>
                <p:custDataLst>
                  <p:tags r:id="rId27"/>
                </p:custDataLst>
              </p:nvPr>
            </p:nvSpPr>
            <p:spPr>
              <a:xfrm>
                <a:off x="4816326" y="3839635"/>
                <a:ext cx="216000" cy="8255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6" name="椭圆 35"/>
              <p:cNvSpPr/>
              <p:nvPr>
                <p:custDataLst>
                  <p:tags r:id="rId28"/>
                </p:custDataLst>
              </p:nvPr>
            </p:nvSpPr>
            <p:spPr>
              <a:xfrm rot="16200000">
                <a:off x="4816326" y="3485900"/>
                <a:ext cx="216000" cy="21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sp>
          <p:nvSpPr>
            <p:cNvPr id="24" name="矩形: 圆角 23"/>
            <p:cNvSpPr/>
            <p:nvPr>
              <p:custDataLst>
                <p:tags r:id="rId15"/>
              </p:custDataLst>
            </p:nvPr>
          </p:nvSpPr>
          <p:spPr>
            <a:xfrm>
              <a:off x="1932189" y="1935221"/>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25" name="椭圆 24"/>
            <p:cNvSpPr/>
            <p:nvPr>
              <p:custDataLst>
                <p:tags r:id="rId16"/>
              </p:custDataLst>
            </p:nvPr>
          </p:nvSpPr>
          <p:spPr>
            <a:xfrm rot="5400000">
              <a:off x="11747493" y="4926692"/>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26" name="椭圆 25"/>
            <p:cNvSpPr/>
            <p:nvPr>
              <p:custDataLst>
                <p:tags r:id="rId17"/>
              </p:custDataLst>
            </p:nvPr>
          </p:nvSpPr>
          <p:spPr>
            <a:xfrm rot="5400000">
              <a:off x="11437604" y="4926692"/>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nvGrpSpPr>
            <p:cNvPr id="27" name="组合 26"/>
            <p:cNvGrpSpPr/>
            <p:nvPr/>
          </p:nvGrpSpPr>
          <p:grpSpPr>
            <a:xfrm rot="16200000">
              <a:off x="3353226" y="2521027"/>
              <a:ext cx="216000" cy="5027335"/>
              <a:chOff x="4836106" y="3623608"/>
              <a:chExt cx="216000" cy="5027335"/>
            </a:xfrm>
          </p:grpSpPr>
          <p:sp>
            <p:nvSpPr>
              <p:cNvPr id="28" name="矩形: 圆角 27"/>
              <p:cNvSpPr/>
              <p:nvPr>
                <p:custDataLst>
                  <p:tags r:id="rId20"/>
                </p:custDataLst>
              </p:nvPr>
            </p:nvSpPr>
            <p:spPr>
              <a:xfrm>
                <a:off x="4836106" y="782544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29" name="矩形: 圆角 28"/>
              <p:cNvSpPr/>
              <p:nvPr>
                <p:custDataLst>
                  <p:tags r:id="rId21"/>
                </p:custDataLst>
              </p:nvPr>
            </p:nvSpPr>
            <p:spPr>
              <a:xfrm>
                <a:off x="4836106" y="6812164"/>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0" name="椭圆 29"/>
              <p:cNvSpPr/>
              <p:nvPr>
                <p:custDataLst>
                  <p:tags r:id="rId22"/>
                </p:custDataLst>
              </p:nvPr>
            </p:nvSpPr>
            <p:spPr>
              <a:xfrm>
                <a:off x="4836106" y="645843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1" name="矩形: 圆角 30"/>
              <p:cNvSpPr/>
              <p:nvPr>
                <p:custDataLst>
                  <p:tags r:id="rId23"/>
                </p:custDataLst>
              </p:nvPr>
            </p:nvSpPr>
            <p:spPr>
              <a:xfrm>
                <a:off x="4836106" y="397734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2" name="矩形: 圆角 31"/>
              <p:cNvSpPr/>
              <p:nvPr>
                <p:custDataLst>
                  <p:tags r:id="rId24"/>
                </p:custDataLst>
              </p:nvPr>
            </p:nvSpPr>
            <p:spPr>
              <a:xfrm>
                <a:off x="4836106" y="5370210"/>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3" name="椭圆 32"/>
              <p:cNvSpPr/>
              <p:nvPr>
                <p:custDataLst>
                  <p:tags r:id="rId25"/>
                </p:custDataLst>
              </p:nvPr>
            </p:nvSpPr>
            <p:spPr>
              <a:xfrm>
                <a:off x="4836106" y="5016475"/>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34" name="椭圆 33"/>
              <p:cNvSpPr/>
              <p:nvPr>
                <p:custDataLst>
                  <p:tags r:id="rId26"/>
                </p:custDataLst>
              </p:nvPr>
            </p:nvSpPr>
            <p:spPr>
              <a:xfrm rot="16200000">
                <a:off x="4836106" y="3623608"/>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sp>
          <p:nvSpPr>
            <p:cNvPr id="40" name="椭圆 39"/>
            <p:cNvSpPr/>
            <p:nvPr userDrawn="1">
              <p:custDataLst>
                <p:tags r:id="rId18"/>
              </p:custDataLst>
            </p:nvPr>
          </p:nvSpPr>
          <p:spPr>
            <a:xfrm rot="5400000">
              <a:off x="8554105" y="4926692"/>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sp>
          <p:nvSpPr>
            <p:cNvPr id="41" name="椭圆 40"/>
            <p:cNvSpPr/>
            <p:nvPr userDrawn="1">
              <p:custDataLst>
                <p:tags r:id="rId19"/>
              </p:custDataLst>
            </p:nvPr>
          </p:nvSpPr>
          <p:spPr>
            <a:xfrm rot="5400000">
              <a:off x="130042" y="15614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grpSp>
        <p:nvGrpSpPr>
          <p:cNvPr id="28" name="组合 27"/>
          <p:cNvGrpSpPr/>
          <p:nvPr userDrawn="1"/>
        </p:nvGrpSpPr>
        <p:grpSpPr>
          <a:xfrm>
            <a:off x="9851390" y="3545205"/>
            <a:ext cx="1886585" cy="3312795"/>
            <a:chOff x="9851517" y="3545243"/>
            <a:chExt cx="1886602" cy="3312758"/>
          </a:xfrm>
        </p:grpSpPr>
        <p:grpSp>
          <p:nvGrpSpPr>
            <p:cNvPr id="3" name="组合 2"/>
            <p:cNvGrpSpPr/>
            <p:nvPr userDrawn="1"/>
          </p:nvGrpSpPr>
          <p:grpSpPr>
            <a:xfrm>
              <a:off x="11522119" y="3545243"/>
              <a:ext cx="216000" cy="3312758"/>
              <a:chOff x="11737200" y="3545242"/>
              <a:chExt cx="216000" cy="3312758"/>
            </a:xfrm>
          </p:grpSpPr>
          <p:sp>
            <p:nvSpPr>
              <p:cNvPr id="17" name="矩形: 圆角 16"/>
              <p:cNvSpPr/>
              <p:nvPr userDrawn="1">
                <p:custDataLst>
                  <p:tags r:id="rId13"/>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椭圆 17"/>
              <p:cNvSpPr/>
              <p:nvPr userDrawn="1">
                <p:custDataLst>
                  <p:tags r:id="rId14"/>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矩形: 圆角 18"/>
              <p:cNvSpPr/>
              <p:nvPr userDrawn="1">
                <p:custDataLst>
                  <p:tags r:id="rId15"/>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任意多边形: 形状 19"/>
              <p:cNvSpPr/>
              <p:nvPr userDrawn="1">
                <p:custDataLst>
                  <p:tags r:id="rId16"/>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1" name="椭圆 20"/>
              <p:cNvSpPr/>
              <p:nvPr userDrawn="1">
                <p:custDataLst>
                  <p:tags r:id="rId17"/>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4" name="组合 3"/>
            <p:cNvGrpSpPr/>
            <p:nvPr userDrawn="1"/>
          </p:nvGrpSpPr>
          <p:grpSpPr>
            <a:xfrm>
              <a:off x="10686818" y="4394955"/>
              <a:ext cx="216000" cy="2463046"/>
              <a:chOff x="10901899" y="4394955"/>
              <a:chExt cx="216000" cy="2463046"/>
            </a:xfrm>
          </p:grpSpPr>
          <p:sp>
            <p:nvSpPr>
              <p:cNvPr id="22" name="矩形: 圆角 21"/>
              <p:cNvSpPr/>
              <p:nvPr userDrawn="1">
                <p:custDataLst>
                  <p:tags r:id="rId10"/>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矩形: 圆角 22"/>
              <p:cNvSpPr/>
              <p:nvPr userDrawn="1">
                <p:custDataLst>
                  <p:tags r:id="rId11"/>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任意多边形: 形状 23"/>
              <p:cNvSpPr/>
              <p:nvPr userDrawn="1">
                <p:custDataLst>
                  <p:tags r:id="rId12"/>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5" name="组合 4"/>
            <p:cNvGrpSpPr/>
            <p:nvPr userDrawn="1"/>
          </p:nvGrpSpPr>
          <p:grpSpPr>
            <a:xfrm>
              <a:off x="9851517" y="5299631"/>
              <a:ext cx="216000" cy="1558370"/>
              <a:chOff x="7902789" y="5299630"/>
              <a:chExt cx="216000" cy="1558370"/>
            </a:xfrm>
          </p:grpSpPr>
          <p:sp>
            <p:nvSpPr>
              <p:cNvPr id="25" name="矩形: 圆角 24"/>
              <p:cNvSpPr/>
              <p:nvPr userDrawn="1">
                <p:custDataLst>
                  <p:tags r:id="rId7"/>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6" name="椭圆 25"/>
              <p:cNvSpPr/>
              <p:nvPr userDrawn="1">
                <p:custDataLst>
                  <p:tags r:id="rId8"/>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7" name="椭圆 26"/>
              <p:cNvSpPr/>
              <p:nvPr userDrawn="1">
                <p:custDataLst>
                  <p:tags r:id="rId9"/>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31" name="组合 30"/>
          <p:cNvGrpSpPr/>
          <p:nvPr userDrawn="1"/>
        </p:nvGrpSpPr>
        <p:grpSpPr>
          <a:xfrm>
            <a:off x="194945" y="0"/>
            <a:ext cx="215900" cy="887730"/>
            <a:chOff x="194940" y="1"/>
            <a:chExt cx="216000" cy="887789"/>
          </a:xfrm>
        </p:grpSpPr>
        <p:sp>
          <p:nvSpPr>
            <p:cNvPr id="29" name="任意多边形: 形状 28"/>
            <p:cNvSpPr/>
            <p:nvPr userDrawn="1">
              <p:custDataLst>
                <p:tags r:id="rId5"/>
              </p:custDataLst>
            </p:nvPr>
          </p:nvSpPr>
          <p:spPr>
            <a:xfrm rot="10800000">
              <a:off x="194940"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30" name="椭圆 29"/>
            <p:cNvSpPr/>
            <p:nvPr userDrawn="1">
              <p:custDataLst>
                <p:tags r:id="rId6"/>
              </p:custDataLst>
            </p:nvPr>
          </p:nvSpPr>
          <p:spPr>
            <a:xfrm rot="10800000">
              <a:off x="194940"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1"/>
            </p:custDataLst>
          </p:nvPr>
        </p:nvSpPr>
        <p:spPr/>
        <p:txBody>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14" name="日期占位符 13"/>
          <p:cNvSpPr>
            <a:spLocks noGrp="1"/>
          </p:cNvSpPr>
          <p:nvPr>
            <p:ph type="dt" sz="half" idx="10"/>
            <p:custDataLst>
              <p:tags r:id="rId2"/>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15" name="页脚占位符 14"/>
          <p:cNvSpPr>
            <a:spLocks noGrp="1"/>
          </p:cNvSpPr>
          <p:nvPr>
            <p:ph type="ftr" sz="quarter" idx="11"/>
            <p:custDataLst>
              <p:tags r:id="rId3"/>
            </p:custDataLst>
          </p:nvPr>
        </p:nvSpPr>
        <p:spPr/>
        <p:txBody>
          <a:bodyPr/>
          <a:lstStyle>
            <a:lvl1pPr>
              <a:defRPr baseline="0">
                <a:latin typeface="Arial" panose="020B0604020202020204" pitchFamily="34" charset="0"/>
              </a:defRPr>
            </a:lvl1pPr>
          </a:lstStyle>
          <a:p>
            <a:endParaRPr lang="zh-CN" altLang="en-US" dirty="0"/>
          </a:p>
        </p:txBody>
      </p:sp>
      <p:sp>
        <p:nvSpPr>
          <p:cNvPr id="16" name="灯片编号占位符 15"/>
          <p:cNvSpPr>
            <a:spLocks noGrp="1"/>
          </p:cNvSpPr>
          <p:nvPr>
            <p:ph type="sldNum" sz="quarter" idx="12"/>
            <p:custDataLst>
              <p:tags r:id="rId4"/>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圆角 7"/>
          <p:cNvSpPr/>
          <p:nvPr userDrawn="1">
            <p:custDataLst>
              <p:tags r:id="rId1"/>
            </p:custDataLst>
          </p:nvPr>
        </p:nvSpPr>
        <p:spPr>
          <a:xfrm>
            <a:off x="292735" y="304165"/>
            <a:ext cx="11606530" cy="6249670"/>
          </a:xfrm>
          <a:prstGeom prst="roundRect">
            <a:avLst>
              <a:gd name="adj" fmla="val 3052"/>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1" name="组合 10"/>
          <p:cNvGrpSpPr/>
          <p:nvPr userDrawn="1"/>
        </p:nvGrpSpPr>
        <p:grpSpPr>
          <a:xfrm>
            <a:off x="9718040" y="3241040"/>
            <a:ext cx="1886585" cy="3312795"/>
            <a:chOff x="9851517" y="3545243"/>
            <a:chExt cx="1886602" cy="3312758"/>
          </a:xfrm>
        </p:grpSpPr>
        <p:grpSp>
          <p:nvGrpSpPr>
            <p:cNvPr id="12" name="组合 11"/>
            <p:cNvGrpSpPr/>
            <p:nvPr userDrawn="1"/>
          </p:nvGrpSpPr>
          <p:grpSpPr>
            <a:xfrm>
              <a:off x="11522119" y="3545243"/>
              <a:ext cx="216000" cy="3312758"/>
              <a:chOff x="11737200" y="3545242"/>
              <a:chExt cx="216000" cy="3312758"/>
            </a:xfrm>
          </p:grpSpPr>
          <p:sp>
            <p:nvSpPr>
              <p:cNvPr id="21" name="矩形: 圆角 20"/>
              <p:cNvSpPr/>
              <p:nvPr userDrawn="1">
                <p:custDataLst>
                  <p:tags r:id="rId24"/>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椭圆 21"/>
              <p:cNvSpPr/>
              <p:nvPr userDrawn="1">
                <p:custDataLst>
                  <p:tags r:id="rId25"/>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矩形: 圆角 22"/>
              <p:cNvSpPr/>
              <p:nvPr userDrawn="1">
                <p:custDataLst>
                  <p:tags r:id="rId26"/>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任意多边形: 形状 23"/>
              <p:cNvSpPr/>
              <p:nvPr userDrawn="1">
                <p:custDataLst>
                  <p:tags r:id="rId27"/>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5" name="椭圆 24"/>
              <p:cNvSpPr/>
              <p:nvPr userDrawn="1">
                <p:custDataLst>
                  <p:tags r:id="rId28"/>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13" name="组合 12"/>
            <p:cNvGrpSpPr/>
            <p:nvPr userDrawn="1"/>
          </p:nvGrpSpPr>
          <p:grpSpPr>
            <a:xfrm>
              <a:off x="10686818" y="4394955"/>
              <a:ext cx="216000" cy="2463046"/>
              <a:chOff x="10901899" y="4394955"/>
              <a:chExt cx="216000" cy="2463046"/>
            </a:xfrm>
          </p:grpSpPr>
          <p:sp>
            <p:nvSpPr>
              <p:cNvPr id="18" name="矩形: 圆角 17"/>
              <p:cNvSpPr/>
              <p:nvPr userDrawn="1">
                <p:custDataLst>
                  <p:tags r:id="rId21"/>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矩形: 圆角 18"/>
              <p:cNvSpPr/>
              <p:nvPr userDrawn="1">
                <p:custDataLst>
                  <p:tags r:id="rId22"/>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任意多边形: 形状 19"/>
              <p:cNvSpPr/>
              <p:nvPr userDrawn="1">
                <p:custDataLst>
                  <p:tags r:id="rId23"/>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14" name="组合 13"/>
            <p:cNvGrpSpPr/>
            <p:nvPr userDrawn="1"/>
          </p:nvGrpSpPr>
          <p:grpSpPr>
            <a:xfrm>
              <a:off x="9851517" y="5299631"/>
              <a:ext cx="216000" cy="1558370"/>
              <a:chOff x="7902789" y="5299630"/>
              <a:chExt cx="216000" cy="1558370"/>
            </a:xfrm>
          </p:grpSpPr>
          <p:sp>
            <p:nvSpPr>
              <p:cNvPr id="15" name="矩形: 圆角 14"/>
              <p:cNvSpPr/>
              <p:nvPr userDrawn="1">
                <p:custDataLst>
                  <p:tags r:id="rId18"/>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椭圆 15"/>
              <p:cNvSpPr/>
              <p:nvPr userDrawn="1">
                <p:custDataLst>
                  <p:tags r:id="rId19"/>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椭圆 16"/>
              <p:cNvSpPr/>
              <p:nvPr userDrawn="1">
                <p:custDataLst>
                  <p:tags r:id="rId20"/>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26" name="组合 25"/>
          <p:cNvGrpSpPr/>
          <p:nvPr userDrawn="1"/>
        </p:nvGrpSpPr>
        <p:grpSpPr>
          <a:xfrm rot="10800000">
            <a:off x="544830" y="304165"/>
            <a:ext cx="1886585" cy="3312795"/>
            <a:chOff x="9851517" y="3545243"/>
            <a:chExt cx="1886602" cy="3312758"/>
          </a:xfrm>
        </p:grpSpPr>
        <p:grpSp>
          <p:nvGrpSpPr>
            <p:cNvPr id="27" name="组合 26"/>
            <p:cNvGrpSpPr/>
            <p:nvPr userDrawn="1"/>
          </p:nvGrpSpPr>
          <p:grpSpPr>
            <a:xfrm>
              <a:off x="11522119" y="3545243"/>
              <a:ext cx="216000" cy="3312758"/>
              <a:chOff x="11737200" y="3545242"/>
              <a:chExt cx="216000" cy="3312758"/>
            </a:xfrm>
          </p:grpSpPr>
          <p:sp>
            <p:nvSpPr>
              <p:cNvPr id="36" name="矩形: 圆角 35"/>
              <p:cNvSpPr/>
              <p:nvPr userDrawn="1">
                <p:custDataLst>
                  <p:tags r:id="rId13"/>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7" name="椭圆 36"/>
              <p:cNvSpPr/>
              <p:nvPr userDrawn="1">
                <p:custDataLst>
                  <p:tags r:id="rId14"/>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8" name="矩形: 圆角 37"/>
              <p:cNvSpPr/>
              <p:nvPr userDrawn="1">
                <p:custDataLst>
                  <p:tags r:id="rId15"/>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9" name="任意多边形: 形状 38"/>
              <p:cNvSpPr/>
              <p:nvPr userDrawn="1">
                <p:custDataLst>
                  <p:tags r:id="rId16"/>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40" name="椭圆 39"/>
              <p:cNvSpPr/>
              <p:nvPr userDrawn="1">
                <p:custDataLst>
                  <p:tags r:id="rId17"/>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28" name="组合 27"/>
            <p:cNvGrpSpPr/>
            <p:nvPr userDrawn="1"/>
          </p:nvGrpSpPr>
          <p:grpSpPr>
            <a:xfrm>
              <a:off x="10686818" y="4394955"/>
              <a:ext cx="216000" cy="2463046"/>
              <a:chOff x="10901899" y="4394955"/>
              <a:chExt cx="216000" cy="2463046"/>
            </a:xfrm>
          </p:grpSpPr>
          <p:sp>
            <p:nvSpPr>
              <p:cNvPr id="33" name="矩形: 圆角 32"/>
              <p:cNvSpPr/>
              <p:nvPr userDrawn="1">
                <p:custDataLst>
                  <p:tags r:id="rId10"/>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4" name="矩形: 圆角 33"/>
              <p:cNvSpPr/>
              <p:nvPr userDrawn="1">
                <p:custDataLst>
                  <p:tags r:id="rId11"/>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5" name="任意多边形: 形状 34"/>
              <p:cNvSpPr/>
              <p:nvPr userDrawn="1">
                <p:custDataLst>
                  <p:tags r:id="rId12"/>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29" name="组合 28"/>
            <p:cNvGrpSpPr/>
            <p:nvPr userDrawn="1"/>
          </p:nvGrpSpPr>
          <p:grpSpPr>
            <a:xfrm>
              <a:off x="9851517" y="5299631"/>
              <a:ext cx="216000" cy="1558370"/>
              <a:chOff x="7902789" y="5299630"/>
              <a:chExt cx="216000" cy="1558370"/>
            </a:xfrm>
          </p:grpSpPr>
          <p:sp>
            <p:nvSpPr>
              <p:cNvPr id="30" name="矩形: 圆角 29"/>
              <p:cNvSpPr/>
              <p:nvPr userDrawn="1">
                <p:custDataLst>
                  <p:tags r:id="rId7"/>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1" name="椭圆 30"/>
              <p:cNvSpPr/>
              <p:nvPr userDrawn="1">
                <p:custDataLst>
                  <p:tags r:id="rId8"/>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32" name="椭圆 31"/>
              <p:cNvSpPr/>
              <p:nvPr userDrawn="1">
                <p:custDataLst>
                  <p:tags r:id="rId9"/>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4"/>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9" name="页脚占位符 8"/>
          <p:cNvSpPr>
            <a:spLocks noGrp="1"/>
          </p:cNvSpPr>
          <p:nvPr>
            <p:ph type="ftr" sz="quarter" idx="15"/>
            <p:custDataLst>
              <p:tags r:id="rId5"/>
            </p:custDataLst>
          </p:nvPr>
        </p:nvSpPr>
        <p:spPr/>
        <p:txBody>
          <a:bodyPr/>
          <a:lstStyle>
            <a:lvl1pPr>
              <a:defRPr baseline="0">
                <a:latin typeface="Arial" panose="020B0604020202020204" pitchFamily="34" charset="0"/>
              </a:defRPr>
            </a:lvl1pPr>
          </a:lstStyle>
          <a:p>
            <a:endParaRPr lang="zh-CN" altLang="en-US" dirty="0"/>
          </a:p>
        </p:txBody>
      </p:sp>
      <p:sp>
        <p:nvSpPr>
          <p:cNvPr id="10" name="灯片编号占位符 9"/>
          <p:cNvSpPr>
            <a:spLocks noGrp="1"/>
          </p:cNvSpPr>
          <p:nvPr>
            <p:ph type="sldNum" sz="quarter" idx="16"/>
            <p:custDataLst>
              <p:tags r:id="rId6"/>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pitchFamily="34" charset="-122"/>
              <a:sym typeface="+mn-ea"/>
            </a:endParaRPr>
          </a:p>
        </p:txBody>
      </p:sp>
      <p:grpSp>
        <p:nvGrpSpPr>
          <p:cNvPr id="10" name="组合 9"/>
          <p:cNvGrpSpPr/>
          <p:nvPr userDrawn="1"/>
        </p:nvGrpSpPr>
        <p:grpSpPr>
          <a:xfrm>
            <a:off x="9851390" y="3545205"/>
            <a:ext cx="1886585" cy="3312795"/>
            <a:chOff x="9851517" y="3545243"/>
            <a:chExt cx="1886602" cy="3312758"/>
          </a:xfrm>
        </p:grpSpPr>
        <p:grpSp>
          <p:nvGrpSpPr>
            <p:cNvPr id="11" name="组合 10"/>
            <p:cNvGrpSpPr/>
            <p:nvPr userDrawn="1"/>
          </p:nvGrpSpPr>
          <p:grpSpPr>
            <a:xfrm>
              <a:off x="11522119" y="3545243"/>
              <a:ext cx="216000" cy="3312758"/>
              <a:chOff x="11737200" y="3545242"/>
              <a:chExt cx="216000" cy="3312758"/>
            </a:xfrm>
          </p:grpSpPr>
          <p:sp>
            <p:nvSpPr>
              <p:cNvPr id="20" name="矩形: 圆角 19"/>
              <p:cNvSpPr/>
              <p:nvPr userDrawn="1">
                <p:custDataLst>
                  <p:tags r:id="rId16"/>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椭圆 20"/>
              <p:cNvSpPr/>
              <p:nvPr userDrawn="1">
                <p:custDataLst>
                  <p:tags r:id="rId17"/>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矩形: 圆角 21"/>
              <p:cNvSpPr/>
              <p:nvPr userDrawn="1">
                <p:custDataLst>
                  <p:tags r:id="rId18"/>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任意多边形: 形状 22"/>
              <p:cNvSpPr/>
              <p:nvPr userDrawn="1">
                <p:custDataLst>
                  <p:tags r:id="rId19"/>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4" name="椭圆 23"/>
              <p:cNvSpPr/>
              <p:nvPr userDrawn="1">
                <p:custDataLst>
                  <p:tags r:id="rId20"/>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12" name="组合 11"/>
            <p:cNvGrpSpPr/>
            <p:nvPr userDrawn="1"/>
          </p:nvGrpSpPr>
          <p:grpSpPr>
            <a:xfrm>
              <a:off x="10686818" y="4394955"/>
              <a:ext cx="216000" cy="2463046"/>
              <a:chOff x="10901899" y="4394955"/>
              <a:chExt cx="216000" cy="2463046"/>
            </a:xfrm>
          </p:grpSpPr>
          <p:sp>
            <p:nvSpPr>
              <p:cNvPr id="17" name="矩形: 圆角 16"/>
              <p:cNvSpPr/>
              <p:nvPr userDrawn="1">
                <p:custDataLst>
                  <p:tags r:id="rId13"/>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矩形: 圆角 17"/>
              <p:cNvSpPr/>
              <p:nvPr userDrawn="1">
                <p:custDataLst>
                  <p:tags r:id="rId14"/>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任意多边形: 形状 18"/>
              <p:cNvSpPr/>
              <p:nvPr userDrawn="1">
                <p:custDataLst>
                  <p:tags r:id="rId15"/>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13" name="组合 12"/>
            <p:cNvGrpSpPr/>
            <p:nvPr userDrawn="1"/>
          </p:nvGrpSpPr>
          <p:grpSpPr>
            <a:xfrm>
              <a:off x="9851517" y="5299631"/>
              <a:ext cx="216000" cy="1558370"/>
              <a:chOff x="7902789" y="5299630"/>
              <a:chExt cx="216000" cy="1558370"/>
            </a:xfrm>
          </p:grpSpPr>
          <p:sp>
            <p:nvSpPr>
              <p:cNvPr id="14" name="矩形: 圆角 13"/>
              <p:cNvSpPr/>
              <p:nvPr userDrawn="1">
                <p:custDataLst>
                  <p:tags r:id="rId10"/>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5" name="椭圆 14"/>
              <p:cNvSpPr/>
              <p:nvPr userDrawn="1">
                <p:custDataLst>
                  <p:tags r:id="rId11"/>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椭圆 15"/>
              <p:cNvSpPr/>
              <p:nvPr userDrawn="1">
                <p:custDataLst>
                  <p:tags r:id="rId12"/>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grpSp>
        <p:nvGrpSpPr>
          <p:cNvPr id="6" name="组合 5"/>
          <p:cNvGrpSpPr/>
          <p:nvPr userDrawn="1"/>
        </p:nvGrpSpPr>
        <p:grpSpPr>
          <a:xfrm>
            <a:off x="194945" y="0"/>
            <a:ext cx="215900" cy="887730"/>
            <a:chOff x="368434" y="1"/>
            <a:chExt cx="216000" cy="887789"/>
          </a:xfrm>
        </p:grpSpPr>
        <p:sp>
          <p:nvSpPr>
            <p:cNvPr id="25" name="任意多边形: 形状 24"/>
            <p:cNvSpPr/>
            <p:nvPr userDrawn="1">
              <p:custDataLst>
                <p:tags r:id="rId8"/>
              </p:custDataLst>
            </p:nvPr>
          </p:nvSpPr>
          <p:spPr>
            <a:xfrm rot="10800000">
              <a:off x="368434"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6" name="椭圆 25"/>
            <p:cNvSpPr/>
            <p:nvPr userDrawn="1">
              <p:custDataLst>
                <p:tags r:id="rId9"/>
              </p:custDataLst>
            </p:nvPr>
          </p:nvSpPr>
          <p:spPr>
            <a:xfrm rot="10800000">
              <a:off x="368434"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9851517" y="3545243"/>
            <a:ext cx="1886602" cy="3312758"/>
            <a:chOff x="9851517" y="3545243"/>
            <a:chExt cx="1886602" cy="3312758"/>
          </a:xfrm>
        </p:grpSpPr>
        <p:grpSp>
          <p:nvGrpSpPr>
            <p:cNvPr id="13" name="组合 12"/>
            <p:cNvGrpSpPr/>
            <p:nvPr userDrawn="1"/>
          </p:nvGrpSpPr>
          <p:grpSpPr>
            <a:xfrm>
              <a:off x="11522119" y="3545243"/>
              <a:ext cx="216000" cy="3312758"/>
              <a:chOff x="11737200" y="3545242"/>
              <a:chExt cx="216000" cy="3312758"/>
            </a:xfrm>
          </p:grpSpPr>
          <p:sp>
            <p:nvSpPr>
              <p:cNvPr id="22" name="矩形: 圆角 21"/>
              <p:cNvSpPr/>
              <p:nvPr userDrawn="1">
                <p:custDataLst>
                  <p:tags r:id="rId15"/>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椭圆 22"/>
              <p:cNvSpPr/>
              <p:nvPr userDrawn="1">
                <p:custDataLst>
                  <p:tags r:id="rId16"/>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矩形: 圆角 23"/>
              <p:cNvSpPr/>
              <p:nvPr userDrawn="1">
                <p:custDataLst>
                  <p:tags r:id="rId17"/>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任意多边形: 形状 24"/>
              <p:cNvSpPr/>
              <p:nvPr userDrawn="1">
                <p:custDataLst>
                  <p:tags r:id="rId18"/>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6" name="椭圆 25"/>
              <p:cNvSpPr/>
              <p:nvPr userDrawn="1">
                <p:custDataLst>
                  <p:tags r:id="rId19"/>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14" name="组合 13"/>
            <p:cNvGrpSpPr/>
            <p:nvPr userDrawn="1"/>
          </p:nvGrpSpPr>
          <p:grpSpPr>
            <a:xfrm>
              <a:off x="10686818" y="4394955"/>
              <a:ext cx="216000" cy="2463046"/>
              <a:chOff x="10901899" y="4394955"/>
              <a:chExt cx="216000" cy="2463046"/>
            </a:xfrm>
          </p:grpSpPr>
          <p:sp>
            <p:nvSpPr>
              <p:cNvPr id="19" name="矩形: 圆角 18"/>
              <p:cNvSpPr/>
              <p:nvPr userDrawn="1">
                <p:custDataLst>
                  <p:tags r:id="rId12"/>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矩形: 圆角 19"/>
              <p:cNvSpPr/>
              <p:nvPr userDrawn="1">
                <p:custDataLst>
                  <p:tags r:id="rId13"/>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任意多边形: 形状 20"/>
              <p:cNvSpPr/>
              <p:nvPr userDrawn="1">
                <p:custDataLst>
                  <p:tags r:id="rId14"/>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15" name="组合 14"/>
            <p:cNvGrpSpPr/>
            <p:nvPr userDrawn="1"/>
          </p:nvGrpSpPr>
          <p:grpSpPr>
            <a:xfrm>
              <a:off x="9851517" y="5299631"/>
              <a:ext cx="216000" cy="1558370"/>
              <a:chOff x="7902789" y="5299630"/>
              <a:chExt cx="216000" cy="1558370"/>
            </a:xfrm>
          </p:grpSpPr>
          <p:sp>
            <p:nvSpPr>
              <p:cNvPr id="16" name="矩形: 圆角 15"/>
              <p:cNvSpPr/>
              <p:nvPr userDrawn="1">
                <p:custDataLst>
                  <p:tags r:id="rId9"/>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椭圆 16"/>
              <p:cNvSpPr/>
              <p:nvPr userDrawn="1">
                <p:custDataLst>
                  <p:tags r:id="rId10"/>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椭圆 17"/>
              <p:cNvSpPr/>
              <p:nvPr userDrawn="1">
                <p:custDataLst>
                  <p:tags r:id="rId11"/>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10" name="矩形 9"/>
          <p:cNvSpPr/>
          <p:nvPr userDrawn="1">
            <p:custDataLst>
              <p:tags r:id="rId2"/>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文本占位符 6"/>
          <p:cNvSpPr>
            <a:spLocks noGrp="1"/>
          </p:cNvSpPr>
          <p:nvPr>
            <p:ph type="body" sz="quarter" idx="13"/>
            <p:custDataLst>
              <p:tags r:id="rId4"/>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5"/>
            </p:custDataLst>
          </p:nvPr>
        </p:nvSpPr>
        <p:spPr>
          <a:xfrm>
            <a:off x="612775" y="2808000"/>
            <a:ext cx="10965600" cy="34308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8" name="页脚占位符 7"/>
          <p:cNvSpPr>
            <a:spLocks noGrp="1"/>
          </p:cNvSpPr>
          <p:nvPr>
            <p:ph type="ftr" sz="quarter" idx="16"/>
            <p:custDataLst>
              <p:tags r:id="rId7"/>
            </p:custDataLst>
          </p:nvPr>
        </p:nvSpPr>
        <p:spPr/>
        <p:txBody>
          <a:bodyPr/>
          <a:lstStyle>
            <a:lvl1pPr>
              <a:defRPr baseline="0">
                <a:latin typeface="Arial" panose="020B0604020202020204" pitchFamily="34" charset="0"/>
              </a:defRPr>
            </a:lvl1pPr>
          </a:lstStyle>
          <a:p>
            <a:endParaRPr lang="zh-CN" altLang="en-US" dirty="0"/>
          </a:p>
        </p:txBody>
      </p:sp>
      <p:sp>
        <p:nvSpPr>
          <p:cNvPr id="11" name="灯片编号占位符 10"/>
          <p:cNvSpPr>
            <a:spLocks noGrp="1"/>
          </p:cNvSpPr>
          <p:nvPr>
            <p:ph type="sldNum" sz="quarter" idx="17"/>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604837" y="1681200"/>
            <a:ext cx="10990800" cy="3211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4"/>
            </p:custDataLst>
          </p:nvPr>
        </p:nvSpPr>
        <p:spPr>
          <a:xfrm>
            <a:off x="594000" y="5180400"/>
            <a:ext cx="11001600" cy="1011600"/>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10" name="页脚占位符 9"/>
          <p:cNvSpPr>
            <a:spLocks noGrp="1"/>
          </p:cNvSpPr>
          <p:nvPr>
            <p:ph type="ftr" sz="quarter" idx="16"/>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grpSp>
        <p:nvGrpSpPr>
          <p:cNvPr id="12" name="组合 11"/>
          <p:cNvGrpSpPr/>
          <p:nvPr userDrawn="1">
            <p:custDataLst>
              <p:tags r:id="rId8"/>
            </p:custDataLst>
          </p:nvPr>
        </p:nvGrpSpPr>
        <p:grpSpPr>
          <a:xfrm rot="10800000" flipH="1">
            <a:off x="10051398" y="0"/>
            <a:ext cx="1886602" cy="3312758"/>
            <a:chOff x="9851517" y="3545243"/>
            <a:chExt cx="1886602" cy="3312758"/>
          </a:xfrm>
        </p:grpSpPr>
        <p:grpSp>
          <p:nvGrpSpPr>
            <p:cNvPr id="13" name="组合 12"/>
            <p:cNvGrpSpPr/>
            <p:nvPr userDrawn="1"/>
          </p:nvGrpSpPr>
          <p:grpSpPr>
            <a:xfrm>
              <a:off x="11522119" y="3545243"/>
              <a:ext cx="216000" cy="3312758"/>
              <a:chOff x="11737200" y="3545242"/>
              <a:chExt cx="216000" cy="3312758"/>
            </a:xfrm>
          </p:grpSpPr>
          <p:sp>
            <p:nvSpPr>
              <p:cNvPr id="22" name="矩形: 圆角 21"/>
              <p:cNvSpPr/>
              <p:nvPr userDrawn="1">
                <p:custDataLst>
                  <p:tags r:id="rId15"/>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椭圆 22"/>
              <p:cNvSpPr/>
              <p:nvPr userDrawn="1">
                <p:custDataLst>
                  <p:tags r:id="rId16"/>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4" name="矩形: 圆角 23"/>
              <p:cNvSpPr/>
              <p:nvPr userDrawn="1">
                <p:custDataLst>
                  <p:tags r:id="rId17"/>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任意多边形: 形状 24"/>
              <p:cNvSpPr/>
              <p:nvPr userDrawn="1">
                <p:custDataLst>
                  <p:tags r:id="rId18"/>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6" name="椭圆 25"/>
              <p:cNvSpPr/>
              <p:nvPr userDrawn="1">
                <p:custDataLst>
                  <p:tags r:id="rId19"/>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14" name="组合 13"/>
            <p:cNvGrpSpPr/>
            <p:nvPr userDrawn="1"/>
          </p:nvGrpSpPr>
          <p:grpSpPr>
            <a:xfrm>
              <a:off x="10686818" y="4394955"/>
              <a:ext cx="216000" cy="2463046"/>
              <a:chOff x="10901899" y="4394955"/>
              <a:chExt cx="216000" cy="2463046"/>
            </a:xfrm>
          </p:grpSpPr>
          <p:sp>
            <p:nvSpPr>
              <p:cNvPr id="19" name="矩形: 圆角 18"/>
              <p:cNvSpPr/>
              <p:nvPr userDrawn="1">
                <p:custDataLst>
                  <p:tags r:id="rId12"/>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矩形: 圆角 19"/>
              <p:cNvSpPr/>
              <p:nvPr userDrawn="1">
                <p:custDataLst>
                  <p:tags r:id="rId13"/>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任意多边形: 形状 20"/>
              <p:cNvSpPr/>
              <p:nvPr userDrawn="1">
                <p:custDataLst>
                  <p:tags r:id="rId14"/>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15" name="组合 14"/>
            <p:cNvGrpSpPr/>
            <p:nvPr userDrawn="1"/>
          </p:nvGrpSpPr>
          <p:grpSpPr>
            <a:xfrm>
              <a:off x="9851517" y="5299631"/>
              <a:ext cx="216000" cy="1558370"/>
              <a:chOff x="7902789" y="5299630"/>
              <a:chExt cx="216000" cy="1558370"/>
            </a:xfrm>
          </p:grpSpPr>
          <p:sp>
            <p:nvSpPr>
              <p:cNvPr id="16" name="矩形: 圆角 15"/>
              <p:cNvSpPr/>
              <p:nvPr userDrawn="1">
                <p:custDataLst>
                  <p:tags r:id="rId9"/>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椭圆 16"/>
              <p:cNvSpPr/>
              <p:nvPr userDrawn="1">
                <p:custDataLst>
                  <p:tags r:id="rId10"/>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椭圆 17"/>
              <p:cNvSpPr/>
              <p:nvPr userDrawn="1">
                <p:custDataLst>
                  <p:tags r:id="rId11"/>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grpSp>
        <p:nvGrpSpPr>
          <p:cNvPr id="14" name="组合 13"/>
          <p:cNvGrpSpPr/>
          <p:nvPr userDrawn="1">
            <p:custDataLst>
              <p:tags r:id="rId1"/>
            </p:custDataLst>
          </p:nvPr>
        </p:nvGrpSpPr>
        <p:grpSpPr>
          <a:xfrm>
            <a:off x="9851517" y="3545243"/>
            <a:ext cx="1886602" cy="3312758"/>
            <a:chOff x="9851517" y="3545243"/>
            <a:chExt cx="1886602" cy="3312758"/>
          </a:xfrm>
        </p:grpSpPr>
        <p:grpSp>
          <p:nvGrpSpPr>
            <p:cNvPr id="15" name="组合 14"/>
            <p:cNvGrpSpPr/>
            <p:nvPr userDrawn="1"/>
          </p:nvGrpSpPr>
          <p:grpSpPr>
            <a:xfrm>
              <a:off x="11522119" y="3545243"/>
              <a:ext cx="216000" cy="3312758"/>
              <a:chOff x="11737200" y="3545242"/>
              <a:chExt cx="216000" cy="3312758"/>
            </a:xfrm>
          </p:grpSpPr>
          <p:sp>
            <p:nvSpPr>
              <p:cNvPr id="24" name="矩形: 圆角 23"/>
              <p:cNvSpPr/>
              <p:nvPr userDrawn="1">
                <p:custDataLst>
                  <p:tags r:id="rId20"/>
                </p:custDataLst>
              </p:nvPr>
            </p:nvSpPr>
            <p:spPr>
              <a:xfrm>
                <a:off x="11737200" y="3898977"/>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5" name="椭圆 24"/>
              <p:cNvSpPr/>
              <p:nvPr userDrawn="1">
                <p:custDataLst>
                  <p:tags r:id="rId21"/>
                </p:custDataLst>
              </p:nvPr>
            </p:nvSpPr>
            <p:spPr>
              <a:xfrm>
                <a:off x="11737200" y="3545242"/>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6" name="矩形: 圆角 25"/>
              <p:cNvSpPr/>
              <p:nvPr userDrawn="1">
                <p:custDataLst>
                  <p:tags r:id="rId22"/>
                </p:custDataLst>
              </p:nvPr>
            </p:nvSpPr>
            <p:spPr>
              <a:xfrm>
                <a:off x="11737200" y="497452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7" name="任意多边形: 形状 26"/>
              <p:cNvSpPr/>
              <p:nvPr userDrawn="1">
                <p:custDataLst>
                  <p:tags r:id="rId23"/>
                </p:custDataLst>
              </p:nvPr>
            </p:nvSpPr>
            <p:spPr>
              <a:xfrm>
                <a:off x="11737200"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28" name="椭圆 27"/>
              <p:cNvSpPr/>
              <p:nvPr userDrawn="1">
                <p:custDataLst>
                  <p:tags r:id="rId24"/>
                </p:custDataLst>
              </p:nvPr>
            </p:nvSpPr>
            <p:spPr>
              <a:xfrm>
                <a:off x="11737200" y="5970211"/>
                <a:ext cx="216000" cy="2160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nvGrpSpPr>
            <p:cNvPr id="16" name="组合 15"/>
            <p:cNvGrpSpPr/>
            <p:nvPr userDrawn="1"/>
          </p:nvGrpSpPr>
          <p:grpSpPr>
            <a:xfrm>
              <a:off x="10686818" y="4394955"/>
              <a:ext cx="216000" cy="2463046"/>
              <a:chOff x="10901899" y="4394955"/>
              <a:chExt cx="216000" cy="2463046"/>
            </a:xfrm>
          </p:grpSpPr>
          <p:sp>
            <p:nvSpPr>
              <p:cNvPr id="21" name="矩形: 圆角 20"/>
              <p:cNvSpPr/>
              <p:nvPr userDrawn="1">
                <p:custDataLst>
                  <p:tags r:id="rId17"/>
                </p:custDataLst>
              </p:nvPr>
            </p:nvSpPr>
            <p:spPr>
              <a:xfrm>
                <a:off x="10901899" y="4394955"/>
                <a:ext cx="216000" cy="825500"/>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2" name="矩形: 圆角 21"/>
              <p:cNvSpPr/>
              <p:nvPr userDrawn="1">
                <p:custDataLst>
                  <p:tags r:id="rId18"/>
                </p:custDataLst>
              </p:nvPr>
            </p:nvSpPr>
            <p:spPr>
              <a:xfrm>
                <a:off x="10901899" y="5470498"/>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 name="任意多边形: 形状 22"/>
              <p:cNvSpPr/>
              <p:nvPr userDrawn="1">
                <p:custDataLst>
                  <p:tags r:id="rId19"/>
                </p:custDataLst>
              </p:nvPr>
            </p:nvSpPr>
            <p:spPr>
              <a:xfrm>
                <a:off x="109018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grpSp>
          <p:nvGrpSpPr>
            <p:cNvPr id="17" name="组合 16"/>
            <p:cNvGrpSpPr/>
            <p:nvPr userDrawn="1"/>
          </p:nvGrpSpPr>
          <p:grpSpPr>
            <a:xfrm>
              <a:off x="9851517" y="5299631"/>
              <a:ext cx="216000" cy="1558370"/>
              <a:chOff x="7902789" y="5299630"/>
              <a:chExt cx="216000" cy="1558370"/>
            </a:xfrm>
          </p:grpSpPr>
          <p:sp>
            <p:nvSpPr>
              <p:cNvPr id="18" name="矩形: 圆角 17"/>
              <p:cNvSpPr/>
              <p:nvPr userDrawn="1">
                <p:custDataLst>
                  <p:tags r:id="rId14"/>
                </p:custDataLst>
              </p:nvPr>
            </p:nvSpPr>
            <p:spPr>
              <a:xfrm>
                <a:off x="7902789" y="6032500"/>
                <a:ext cx="216000" cy="825500"/>
              </a:xfrm>
              <a:prstGeom prst="round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椭圆 18"/>
              <p:cNvSpPr/>
              <p:nvPr userDrawn="1">
                <p:custDataLst>
                  <p:tags r:id="rId15"/>
                </p:custDataLst>
              </p:nvPr>
            </p:nvSpPr>
            <p:spPr>
              <a:xfrm>
                <a:off x="7902789" y="5678765"/>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椭圆 19"/>
              <p:cNvSpPr/>
              <p:nvPr userDrawn="1">
                <p:custDataLst>
                  <p:tags r:id="rId16"/>
                </p:custDataLst>
              </p:nvPr>
            </p:nvSpPr>
            <p:spPr>
              <a:xfrm>
                <a:off x="7902789" y="5299630"/>
                <a:ext cx="216000" cy="216000"/>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grpSp>
      <p:sp>
        <p:nvSpPr>
          <p:cNvPr id="10" name="矩形 9"/>
          <p:cNvSpPr/>
          <p:nvPr userDrawn="1">
            <p:custDataLst>
              <p:tags r:id="rId2"/>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5"/>
            </p:custDataLst>
          </p:nvPr>
        </p:nvSpPr>
        <p:spPr>
          <a:xfrm>
            <a:off x="6242400" y="1663200"/>
            <a:ext cx="5367600" cy="28944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6"/>
            </p:custDataLst>
          </p:nvPr>
        </p:nvSpPr>
        <p:spPr>
          <a:xfrm>
            <a:off x="572400" y="4816800"/>
            <a:ext cx="5342400" cy="781200"/>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7"/>
            </p:custDataLst>
          </p:nvPr>
        </p:nvSpPr>
        <p:spPr>
          <a:xfrm>
            <a:off x="6253200" y="4813200"/>
            <a:ext cx="5367600" cy="781200"/>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8" name="页脚占位符 7"/>
          <p:cNvSpPr>
            <a:spLocks noGrp="1"/>
          </p:cNvSpPr>
          <p:nvPr>
            <p:ph type="ftr" sz="quarter" idx="18"/>
            <p:custDataLst>
              <p:tags r:id="rId9"/>
            </p:custDataLst>
          </p:nvPr>
        </p:nvSpPr>
        <p:spPr/>
        <p:txBody>
          <a:bodyPr/>
          <a:lstStyle>
            <a:lvl1pPr>
              <a:defRPr baseline="0">
                <a:latin typeface="Arial" panose="020B0604020202020204" pitchFamily="34" charset="0"/>
              </a:defRPr>
            </a:lvl1pPr>
          </a:lstStyle>
          <a:p>
            <a:endParaRPr lang="zh-CN" altLang="en-US" dirty="0"/>
          </a:p>
        </p:txBody>
      </p:sp>
      <p:sp>
        <p:nvSpPr>
          <p:cNvPr id="12" name="灯片编号占位符 11"/>
          <p:cNvSpPr>
            <a:spLocks noGrp="1"/>
          </p:cNvSpPr>
          <p:nvPr>
            <p:ph type="sldNum" sz="quarter" idx="19"/>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grpSp>
        <p:nvGrpSpPr>
          <p:cNvPr id="29" name="组合 28"/>
          <p:cNvGrpSpPr/>
          <p:nvPr userDrawn="1">
            <p:custDataLst>
              <p:tags r:id="rId11"/>
            </p:custDataLst>
          </p:nvPr>
        </p:nvGrpSpPr>
        <p:grpSpPr>
          <a:xfrm>
            <a:off x="194940" y="1"/>
            <a:ext cx="216000" cy="887789"/>
            <a:chOff x="368434" y="1"/>
            <a:chExt cx="216000" cy="887789"/>
          </a:xfrm>
        </p:grpSpPr>
        <p:sp>
          <p:nvSpPr>
            <p:cNvPr id="30" name="任意多边形: 形状 29"/>
            <p:cNvSpPr/>
            <p:nvPr userDrawn="1">
              <p:custDataLst>
                <p:tags r:id="rId12"/>
              </p:custDataLst>
            </p:nvPr>
          </p:nvSpPr>
          <p:spPr>
            <a:xfrm rot="10800000">
              <a:off x="368434"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31" name="椭圆 30"/>
            <p:cNvSpPr/>
            <p:nvPr userDrawn="1">
              <p:custDataLst>
                <p:tags r:id="rId13"/>
              </p:custDataLst>
            </p:nvPr>
          </p:nvSpPr>
          <p:spPr>
            <a:xfrm rot="10800000">
              <a:off x="368434" y="671790"/>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grpSp>
        <p:nvGrpSpPr>
          <p:cNvPr id="5" name="组合 4"/>
          <p:cNvGrpSpPr/>
          <p:nvPr userDrawn="1"/>
        </p:nvGrpSpPr>
        <p:grpSpPr>
          <a:xfrm>
            <a:off x="368300" y="0"/>
            <a:ext cx="1927225" cy="3312795"/>
            <a:chOff x="863734" y="0"/>
            <a:chExt cx="1927537" cy="3312759"/>
          </a:xfrm>
        </p:grpSpPr>
        <p:sp>
          <p:nvSpPr>
            <p:cNvPr id="56" name="矩形: 圆角 55"/>
            <p:cNvSpPr/>
            <p:nvPr userDrawn="1">
              <p:custDataLst>
                <p:tags r:id="rId18"/>
              </p:custDataLst>
            </p:nvPr>
          </p:nvSpPr>
          <p:spPr>
            <a:xfrm rot="10800000">
              <a:off x="2575271" y="784098"/>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57" name="椭圆 56"/>
            <p:cNvSpPr/>
            <p:nvPr userDrawn="1">
              <p:custDataLst>
                <p:tags r:id="rId19"/>
              </p:custDataLst>
            </p:nvPr>
          </p:nvSpPr>
          <p:spPr>
            <a:xfrm rot="10800000">
              <a:off x="2575271" y="1747333"/>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baseline="0">
                <a:latin typeface="Arial" panose="020B0604020202020204" pitchFamily="34" charset="0"/>
              </a:endParaRPr>
            </a:p>
          </p:txBody>
        </p:sp>
        <p:sp>
          <p:nvSpPr>
            <p:cNvPr id="58" name="任意多边形: 形状 57"/>
            <p:cNvSpPr/>
            <p:nvPr userDrawn="1">
              <p:custDataLst>
                <p:tags r:id="rId20"/>
              </p:custDataLst>
            </p:nvPr>
          </p:nvSpPr>
          <p:spPr>
            <a:xfrm rot="10800000">
              <a:off x="2575271"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baseline="0">
                <a:latin typeface="Arial" panose="020B0604020202020204" pitchFamily="34" charset="0"/>
              </a:endParaRPr>
            </a:p>
          </p:txBody>
        </p:sp>
        <p:sp>
          <p:nvSpPr>
            <p:cNvPr id="59" name="矩形: 圆角 58"/>
            <p:cNvSpPr/>
            <p:nvPr userDrawn="1">
              <p:custDataLst>
                <p:tags r:id="rId21"/>
              </p:custDataLst>
            </p:nvPr>
          </p:nvSpPr>
          <p:spPr>
            <a:xfrm rot="10800000">
              <a:off x="1719501" y="1637546"/>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60" name="矩形: 圆角 59"/>
            <p:cNvSpPr/>
            <p:nvPr userDrawn="1">
              <p:custDataLst>
                <p:tags r:id="rId22"/>
              </p:custDataLst>
            </p:nvPr>
          </p:nvSpPr>
          <p:spPr>
            <a:xfrm rot="10800000">
              <a:off x="1719501" y="562003"/>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61" name="任意多边形: 形状 60"/>
            <p:cNvSpPr/>
            <p:nvPr userDrawn="1">
              <p:custDataLst>
                <p:tags r:id="rId23"/>
              </p:custDataLst>
            </p:nvPr>
          </p:nvSpPr>
          <p:spPr>
            <a:xfrm rot="10800000">
              <a:off x="1719501" y="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p>
              <a:pPr algn="ctr"/>
              <a:endParaRPr lang="zh-CN" altLang="en-US" baseline="0">
                <a:latin typeface="Arial" panose="020B0604020202020204" pitchFamily="34" charset="0"/>
              </a:endParaRPr>
            </a:p>
          </p:txBody>
        </p:sp>
        <p:sp>
          <p:nvSpPr>
            <p:cNvPr id="62" name="矩形: 圆角 61"/>
            <p:cNvSpPr/>
            <p:nvPr userDrawn="1">
              <p:custDataLst>
                <p:tags r:id="rId24"/>
              </p:custDataLst>
            </p:nvPr>
          </p:nvSpPr>
          <p:spPr>
            <a:xfrm rot="10800000">
              <a:off x="863734" y="2133524"/>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63" name="椭圆 62"/>
            <p:cNvSpPr/>
            <p:nvPr userDrawn="1">
              <p:custDataLst>
                <p:tags r:id="rId25"/>
              </p:custDataLst>
            </p:nvPr>
          </p:nvSpPr>
          <p:spPr>
            <a:xfrm rot="10800000">
              <a:off x="863734" y="3096759"/>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baseline="0">
                <a:latin typeface="Arial" panose="020B0604020202020204" pitchFamily="34" charset="0"/>
              </a:endParaRPr>
            </a:p>
          </p:txBody>
        </p:sp>
        <p:sp>
          <p:nvSpPr>
            <p:cNvPr id="64" name="矩形: 圆角 63"/>
            <p:cNvSpPr/>
            <p:nvPr userDrawn="1">
              <p:custDataLst>
                <p:tags r:id="rId26"/>
              </p:custDataLst>
            </p:nvPr>
          </p:nvSpPr>
          <p:spPr>
            <a:xfrm rot="10800000">
              <a:off x="863734" y="1057981"/>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65" name="任意多边形: 形状 64"/>
            <p:cNvSpPr/>
            <p:nvPr userDrawn="1">
              <p:custDataLst>
                <p:tags r:id="rId27"/>
              </p:custDataLst>
            </p:nvPr>
          </p:nvSpPr>
          <p:spPr>
            <a:xfrm rot="10800000">
              <a:off x="863734" y="1"/>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baseline="0">
                <a:latin typeface="Arial" panose="020B0604020202020204" pitchFamily="34" charset="0"/>
              </a:endParaRPr>
            </a:p>
          </p:txBody>
        </p:sp>
        <p:sp>
          <p:nvSpPr>
            <p:cNvPr id="66" name="椭圆 65"/>
            <p:cNvSpPr/>
            <p:nvPr userDrawn="1">
              <p:custDataLst>
                <p:tags r:id="rId28"/>
              </p:custDataLst>
            </p:nvPr>
          </p:nvSpPr>
          <p:spPr>
            <a:xfrm rot="10800000">
              <a:off x="863734" y="67179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baseline="0">
                <a:latin typeface="Arial" panose="020B0604020202020204" pitchFamily="34" charset="0"/>
              </a:endParaRPr>
            </a:p>
          </p:txBody>
        </p:sp>
      </p:grpSp>
      <p:grpSp>
        <p:nvGrpSpPr>
          <p:cNvPr id="67" name="组合 66"/>
          <p:cNvGrpSpPr/>
          <p:nvPr userDrawn="1"/>
        </p:nvGrpSpPr>
        <p:grpSpPr>
          <a:xfrm>
            <a:off x="9917430" y="3545205"/>
            <a:ext cx="1927225" cy="3312795"/>
            <a:chOff x="9614329" y="3545242"/>
            <a:chExt cx="1927537" cy="3312759"/>
          </a:xfrm>
        </p:grpSpPr>
        <p:sp>
          <p:nvSpPr>
            <p:cNvPr id="35" name="椭圆 34"/>
            <p:cNvSpPr/>
            <p:nvPr userDrawn="1">
              <p:custDataLst>
                <p:tags r:id="rId7"/>
              </p:custDataLst>
            </p:nvPr>
          </p:nvSpPr>
          <p:spPr>
            <a:xfrm>
              <a:off x="11325866" y="3545242"/>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baseline="0">
                <a:latin typeface="Arial" panose="020B0604020202020204" pitchFamily="34" charset="0"/>
              </a:endParaRPr>
            </a:p>
          </p:txBody>
        </p:sp>
        <p:sp>
          <p:nvSpPr>
            <p:cNvPr id="28" name="矩形: 圆角 27"/>
            <p:cNvSpPr/>
            <p:nvPr userDrawn="1">
              <p:custDataLst>
                <p:tags r:id="rId8"/>
              </p:custDataLst>
            </p:nvPr>
          </p:nvSpPr>
          <p:spPr>
            <a:xfrm>
              <a:off x="9614329" y="5248403"/>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29" name="椭圆 28"/>
            <p:cNvSpPr/>
            <p:nvPr userDrawn="1">
              <p:custDataLst>
                <p:tags r:id="rId9"/>
              </p:custDataLst>
            </p:nvPr>
          </p:nvSpPr>
          <p:spPr>
            <a:xfrm>
              <a:off x="9614329" y="4894668"/>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baseline="0">
                <a:latin typeface="Arial" panose="020B0604020202020204" pitchFamily="34" charset="0"/>
              </a:endParaRPr>
            </a:p>
          </p:txBody>
        </p:sp>
        <p:sp>
          <p:nvSpPr>
            <p:cNvPr id="30" name="任意多边形: 形状 29"/>
            <p:cNvSpPr/>
            <p:nvPr userDrawn="1">
              <p:custDataLst>
                <p:tags r:id="rId10"/>
              </p:custDataLst>
            </p:nvPr>
          </p:nvSpPr>
          <p:spPr>
            <a:xfrm>
              <a:off x="9614329"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baseline="0">
                <a:latin typeface="Arial" panose="020B0604020202020204" pitchFamily="34" charset="0"/>
              </a:endParaRPr>
            </a:p>
          </p:txBody>
        </p:sp>
        <p:sp>
          <p:nvSpPr>
            <p:cNvPr id="31" name="矩形: 圆角 30"/>
            <p:cNvSpPr/>
            <p:nvPr userDrawn="1">
              <p:custDataLst>
                <p:tags r:id="rId11"/>
              </p:custDataLst>
            </p:nvPr>
          </p:nvSpPr>
          <p:spPr>
            <a:xfrm>
              <a:off x="10470099" y="4394955"/>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32" name="矩形: 圆角 31"/>
            <p:cNvSpPr/>
            <p:nvPr userDrawn="1">
              <p:custDataLst>
                <p:tags r:id="rId12"/>
              </p:custDataLst>
            </p:nvPr>
          </p:nvSpPr>
          <p:spPr>
            <a:xfrm>
              <a:off x="10470099" y="5470498"/>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33" name="任意多边形: 形状 32"/>
            <p:cNvSpPr/>
            <p:nvPr userDrawn="1">
              <p:custDataLst>
                <p:tags r:id="rId13"/>
              </p:custDataLst>
            </p:nvPr>
          </p:nvSpPr>
          <p:spPr>
            <a:xfrm>
              <a:off x="10470099" y="6545990"/>
              <a:ext cx="216000" cy="312011"/>
            </a:xfrm>
            <a:custGeom>
              <a:avLst/>
              <a:gdLst>
                <a:gd name="connsiteX0" fmla="*/ 36001 w 216000"/>
                <a:gd name="connsiteY0" fmla="*/ 0 h 312011"/>
                <a:gd name="connsiteX1" fmla="*/ 179999 w 216000"/>
                <a:gd name="connsiteY1" fmla="*/ 0 h 312011"/>
                <a:gd name="connsiteX2" fmla="*/ 216000 w 216000"/>
                <a:gd name="connsiteY2" fmla="*/ 36001 h 312011"/>
                <a:gd name="connsiteX3" fmla="*/ 216000 w 216000"/>
                <a:gd name="connsiteY3" fmla="*/ 312011 h 312011"/>
                <a:gd name="connsiteX4" fmla="*/ 0 w 216000"/>
                <a:gd name="connsiteY4" fmla="*/ 312011 h 312011"/>
                <a:gd name="connsiteX5" fmla="*/ 0 w 216000"/>
                <a:gd name="connsiteY5" fmla="*/ 36001 h 312011"/>
                <a:gd name="connsiteX6" fmla="*/ 36001 w 216000"/>
                <a:gd name="connsiteY6" fmla="*/ 0 h 3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312011">
                  <a:moveTo>
                    <a:pt x="36001" y="0"/>
                  </a:moveTo>
                  <a:lnTo>
                    <a:pt x="179999" y="0"/>
                  </a:lnTo>
                  <a:cubicBezTo>
                    <a:pt x="199882" y="0"/>
                    <a:pt x="216000" y="16118"/>
                    <a:pt x="216000" y="36001"/>
                  </a:cubicBezTo>
                  <a:lnTo>
                    <a:pt x="216000" y="312011"/>
                  </a:lnTo>
                  <a:lnTo>
                    <a:pt x="0" y="312011"/>
                  </a:lnTo>
                  <a:lnTo>
                    <a:pt x="0" y="36001"/>
                  </a:lnTo>
                  <a:cubicBezTo>
                    <a:pt x="0" y="16118"/>
                    <a:pt x="16118" y="0"/>
                    <a:pt x="3600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p>
              <a:pPr algn="ctr"/>
              <a:endParaRPr lang="zh-CN" altLang="en-US" baseline="0">
                <a:latin typeface="Arial" panose="020B0604020202020204" pitchFamily="34" charset="0"/>
              </a:endParaRPr>
            </a:p>
          </p:txBody>
        </p:sp>
        <p:sp>
          <p:nvSpPr>
            <p:cNvPr id="34" name="矩形: 圆角 33"/>
            <p:cNvSpPr/>
            <p:nvPr userDrawn="1">
              <p:custDataLst>
                <p:tags r:id="rId14"/>
              </p:custDataLst>
            </p:nvPr>
          </p:nvSpPr>
          <p:spPr>
            <a:xfrm>
              <a:off x="11325866" y="3898977"/>
              <a:ext cx="216000" cy="82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36" name="矩形: 圆角 35"/>
            <p:cNvSpPr/>
            <p:nvPr userDrawn="1">
              <p:custDataLst>
                <p:tags r:id="rId15"/>
              </p:custDataLst>
            </p:nvPr>
          </p:nvSpPr>
          <p:spPr>
            <a:xfrm>
              <a:off x="11325866" y="4974520"/>
              <a:ext cx="216000" cy="8255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37" name="任意多边形: 形状 36"/>
            <p:cNvSpPr/>
            <p:nvPr userDrawn="1">
              <p:custDataLst>
                <p:tags r:id="rId16"/>
              </p:custDataLst>
            </p:nvPr>
          </p:nvSpPr>
          <p:spPr>
            <a:xfrm>
              <a:off x="11325866" y="6323946"/>
              <a:ext cx="216000" cy="534054"/>
            </a:xfrm>
            <a:custGeom>
              <a:avLst/>
              <a:gdLst>
                <a:gd name="connsiteX0" fmla="*/ 36001 w 216000"/>
                <a:gd name="connsiteY0" fmla="*/ 0 h 534054"/>
                <a:gd name="connsiteX1" fmla="*/ 179999 w 216000"/>
                <a:gd name="connsiteY1" fmla="*/ 0 h 534054"/>
                <a:gd name="connsiteX2" fmla="*/ 216000 w 216000"/>
                <a:gd name="connsiteY2" fmla="*/ 36001 h 534054"/>
                <a:gd name="connsiteX3" fmla="*/ 216000 w 216000"/>
                <a:gd name="connsiteY3" fmla="*/ 534054 h 534054"/>
                <a:gd name="connsiteX4" fmla="*/ 0 w 216000"/>
                <a:gd name="connsiteY4" fmla="*/ 534054 h 534054"/>
                <a:gd name="connsiteX5" fmla="*/ 0 w 216000"/>
                <a:gd name="connsiteY5" fmla="*/ 36001 h 534054"/>
                <a:gd name="connsiteX6" fmla="*/ 36001 w 216000"/>
                <a:gd name="connsiteY6" fmla="*/ 0 h 5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0" h="534054">
                  <a:moveTo>
                    <a:pt x="36001" y="0"/>
                  </a:moveTo>
                  <a:lnTo>
                    <a:pt x="179999" y="0"/>
                  </a:lnTo>
                  <a:cubicBezTo>
                    <a:pt x="199882" y="0"/>
                    <a:pt x="216000" y="16118"/>
                    <a:pt x="216000" y="36001"/>
                  </a:cubicBezTo>
                  <a:lnTo>
                    <a:pt x="216000" y="534054"/>
                  </a:lnTo>
                  <a:lnTo>
                    <a:pt x="0" y="534054"/>
                  </a:lnTo>
                  <a:lnTo>
                    <a:pt x="0" y="36001"/>
                  </a:lnTo>
                  <a:cubicBezTo>
                    <a:pt x="0" y="16118"/>
                    <a:pt x="16118" y="0"/>
                    <a:pt x="36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baseline="0">
                <a:latin typeface="Arial" panose="020B0604020202020204" pitchFamily="34" charset="0"/>
              </a:endParaRPr>
            </a:p>
          </p:txBody>
        </p:sp>
        <p:sp>
          <p:nvSpPr>
            <p:cNvPr id="38" name="椭圆 37"/>
            <p:cNvSpPr/>
            <p:nvPr userDrawn="1">
              <p:custDataLst>
                <p:tags r:id="rId17"/>
              </p:custDataLst>
            </p:nvPr>
          </p:nvSpPr>
          <p:spPr>
            <a:xfrm>
              <a:off x="11325866" y="597021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baseline="0">
                <a:latin typeface="Arial" panose="020B0604020202020204" pitchFamily="34" charset="0"/>
              </a:endParaRPr>
            </a:p>
          </p:txBody>
        </p:sp>
      </p:grpSp>
      <p:sp>
        <p:nvSpPr>
          <p:cNvPr id="2" name="标题 1"/>
          <p:cNvSpPr>
            <a:spLocks noGrp="1"/>
          </p:cNvSpPr>
          <p:nvPr userDrawn="1">
            <p:ph type="title" hasCustomPrompt="1"/>
            <p:custDataLst>
              <p:tags r:id="rId2"/>
            </p:custDataLst>
          </p:nvPr>
        </p:nvSpPr>
        <p:spPr>
          <a:xfrm>
            <a:off x="1522800" y="1339200"/>
            <a:ext cx="9144000" cy="2386800"/>
          </a:xfrm>
        </p:spPr>
        <p:txBody>
          <a:bodyPr anchor="b">
            <a:normAutofit/>
          </a:bodyPr>
          <a:lstStyle>
            <a:lvl1pPr algn="ctr">
              <a:defRPr sz="60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文本占位符 6"/>
          <p:cNvSpPr>
            <a:spLocks noGrp="1"/>
          </p:cNvSpPr>
          <p:nvPr userDrawn="1">
            <p:ph type="body" sz="quarter" idx="13"/>
            <p:custDataLst>
              <p:tags r:id="rId3"/>
            </p:custDataLst>
          </p:nvPr>
        </p:nvSpPr>
        <p:spPr>
          <a:xfrm>
            <a:off x="1522413" y="3862800"/>
            <a:ext cx="9144000" cy="1656000"/>
          </a:xfrm>
        </p:spPr>
        <p:txBody>
          <a:bodyPr>
            <a:normAutofit/>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userDrawn="1">
            <p:ph type="dt" sz="half" idx="14"/>
            <p:custDataLst>
              <p:tags r:id="rId4"/>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t>2020/9/18</a:t>
            </a:fld>
            <a:endParaRPr lang="zh-CN" altLang="en-US"/>
          </a:p>
        </p:txBody>
      </p:sp>
      <p:sp>
        <p:nvSpPr>
          <p:cNvPr id="8" name="页脚占位符 7"/>
          <p:cNvSpPr>
            <a:spLocks noGrp="1"/>
          </p:cNvSpPr>
          <p:nvPr userDrawn="1">
            <p:ph type="ftr" sz="quarter" idx="15"/>
            <p:custDataLst>
              <p:tags r:id="rId5"/>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9" name="灯片编号占位符 8"/>
          <p:cNvSpPr>
            <a:spLocks noGrp="1"/>
          </p:cNvSpPr>
          <p:nvPr userDrawn="1">
            <p:ph type="sldNum" sz="quarter" idx="16"/>
            <p:custDataLst>
              <p:tags r:id="rId6"/>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ags" Target="../tags/tag6.xml"/><Relationship Id="rId3" Type="http://schemas.openxmlformats.org/officeDocument/2006/relationships/slideLayout" Target="../slideLayouts/slideLayout18.xml"/><Relationship Id="rId21" Type="http://schemas.openxmlformats.org/officeDocument/2006/relationships/tags" Target="../tags/tag1.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5.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4.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tags" Target="../tags/tag141.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ags" Target="../tags/tag145.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ags" Target="../tags/tag14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ags" Target="../tags/tag14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ags" Target="../tags/tag143.xml"/><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tags" Target="../tags/tag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bg1">
                    <a:lumMod val="6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2020/9/18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bg1">
                    <a:lumMod val="6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bg1">
                    <a:lumMod val="6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557.xml"/><Relationship Id="rId1" Type="http://schemas.openxmlformats.org/officeDocument/2006/relationships/tags" Target="../tags/tag556.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58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5.png"/><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4.png"/><Relationship Id="rId2" Type="http://schemas.openxmlformats.org/officeDocument/2006/relationships/tags" Target="../tags/tag559.xml"/><Relationship Id="rId1" Type="http://schemas.openxmlformats.org/officeDocument/2006/relationships/tags" Target="../tags/tag558.xml"/><Relationship Id="rId6" Type="http://schemas.openxmlformats.org/officeDocument/2006/relationships/tags" Target="../tags/tag563.xml"/><Relationship Id="rId11" Type="http://schemas.openxmlformats.org/officeDocument/2006/relationships/image" Target="file:///C:\Users\D69LXP2\Desktop\400px_tools/pic_temp/pic_sup.png" TargetMode="External"/><Relationship Id="rId5" Type="http://schemas.openxmlformats.org/officeDocument/2006/relationships/tags" Target="../tags/tag562.xml"/><Relationship Id="rId10" Type="http://schemas.openxmlformats.org/officeDocument/2006/relationships/image" Target="../media/image2.png"/><Relationship Id="rId4" Type="http://schemas.openxmlformats.org/officeDocument/2006/relationships/tags" Target="../tags/tag561.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tags" Target="../tags/tag572.xml"/><Relationship Id="rId3" Type="http://schemas.openxmlformats.org/officeDocument/2006/relationships/tags" Target="../tags/tag567.xml"/><Relationship Id="rId7" Type="http://schemas.openxmlformats.org/officeDocument/2006/relationships/tags" Target="../tags/tag571.xml"/><Relationship Id="rId12" Type="http://schemas.openxmlformats.org/officeDocument/2006/relationships/image" Target="../media/image6.png"/><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tags" Target="../tags/tag570.xml"/><Relationship Id="rId11" Type="http://schemas.openxmlformats.org/officeDocument/2006/relationships/notesSlide" Target="../notesSlides/notesSlide3.xml"/><Relationship Id="rId5" Type="http://schemas.openxmlformats.org/officeDocument/2006/relationships/tags" Target="../tags/tag569.xml"/><Relationship Id="rId10" Type="http://schemas.openxmlformats.org/officeDocument/2006/relationships/slideLayout" Target="../slideLayouts/slideLayout22.xml"/><Relationship Id="rId4" Type="http://schemas.openxmlformats.org/officeDocument/2006/relationships/tags" Target="../tags/tag568.xml"/><Relationship Id="rId9" Type="http://schemas.openxmlformats.org/officeDocument/2006/relationships/tags" Target="../tags/tag57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tags" Target="../tags/tag584.xml"/><Relationship Id="rId7" Type="http://schemas.openxmlformats.org/officeDocument/2006/relationships/tags" Target="../tags/tag588.xml"/><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tags" Target="../tags/tag587.xml"/><Relationship Id="rId5" Type="http://schemas.openxmlformats.org/officeDocument/2006/relationships/tags" Target="../tags/tag586.xml"/><Relationship Id="rId10" Type="http://schemas.openxmlformats.org/officeDocument/2006/relationships/image" Target="../media/image41.jpeg"/><Relationship Id="rId4" Type="http://schemas.openxmlformats.org/officeDocument/2006/relationships/tags" Target="../tags/tag585.xml"/><Relationship Id="rId9"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589.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590.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7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3" Type="http://schemas.openxmlformats.org/officeDocument/2006/relationships/tags" Target="../tags/tag593.xml"/><Relationship Id="rId7" Type="http://schemas.openxmlformats.org/officeDocument/2006/relationships/slideLayout" Target="../slideLayouts/slideLayout22.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tags" Target="../tags/tag596.xml"/><Relationship Id="rId5" Type="http://schemas.openxmlformats.org/officeDocument/2006/relationships/tags" Target="../tags/tag595.xml"/><Relationship Id="rId4" Type="http://schemas.openxmlformats.org/officeDocument/2006/relationships/tags" Target="../tags/tag594.xml"/><Relationship Id="rId9" Type="http://schemas.openxmlformats.org/officeDocument/2006/relationships/image" Target="../media/image56.jpe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3" Type="http://schemas.openxmlformats.org/officeDocument/2006/relationships/tags" Target="../tags/tag599.xml"/><Relationship Id="rId7" Type="http://schemas.openxmlformats.org/officeDocument/2006/relationships/slideLayout" Target="../slideLayouts/slideLayout22.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9" Type="http://schemas.openxmlformats.org/officeDocument/2006/relationships/image" Target="../media/image60.jpeg"/></Relationships>
</file>

<file path=ppt/slides/_rels/slide5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605.xml"/><Relationship Id="rId7" Type="http://schemas.openxmlformats.org/officeDocument/2006/relationships/image" Target="../media/image61.png"/><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notesSlide" Target="../notesSlides/notesSlide55.xml"/><Relationship Id="rId5" Type="http://schemas.openxmlformats.org/officeDocument/2006/relationships/slideLayout" Target="../slideLayouts/slideLayout22.xml"/><Relationship Id="rId10" Type="http://schemas.openxmlformats.org/officeDocument/2006/relationships/image" Target="../media/image63.png"/><Relationship Id="rId4" Type="http://schemas.openxmlformats.org/officeDocument/2006/relationships/tags" Target="../tags/tag606.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tags" Target="../tags/tag577.xml"/><Relationship Id="rId7" Type="http://schemas.openxmlformats.org/officeDocument/2006/relationships/image" Target="../media/image11.png"/><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notesSlide" Target="../notesSlides/notesSlide7.xml"/><Relationship Id="rId5" Type="http://schemas.openxmlformats.org/officeDocument/2006/relationships/slideLayout" Target="../slideLayouts/slideLayout22.xml"/><Relationship Id="rId4" Type="http://schemas.openxmlformats.org/officeDocument/2006/relationships/tags" Target="../tags/tag57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tags" Target="../tags/tag580.xml"/><Relationship Id="rId1" Type="http://schemas.openxmlformats.org/officeDocument/2006/relationships/tags" Target="../tags/tag57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1798955" y="1958975"/>
            <a:ext cx="8107045" cy="2109470"/>
          </a:xfrm>
        </p:spPr>
        <p:txBody>
          <a:bodyPr>
            <a:normAutofit fontScale="90000"/>
          </a:bodyPr>
          <a:lstStyle/>
          <a:p>
            <a:pPr marL="0" indent="0" algn="ctr">
              <a:lnSpc>
                <a:spcPct val="120000"/>
              </a:lnSpc>
              <a:spcBef>
                <a:spcPts val="0"/>
              </a:spcBef>
              <a:spcAft>
                <a:spcPts val="0"/>
              </a:spcAft>
              <a:buSzPct val="100000"/>
              <a:buNone/>
            </a:pPr>
            <a:br>
              <a:rPr lang="zh-CN" altLang="en-US"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上海麦士 </a:t>
            </a:r>
            <a:r>
              <a:rPr lang="en-US" altLang="zh-CN" sz="4000" dirty="0">
                <a:solidFill>
                  <a:srgbClr val="202020"/>
                </a:solidFill>
                <a:latin typeface="微软雅黑" panose="020B0503020204020204" pitchFamily="34" charset="-122"/>
                <a:ea typeface="微软雅黑" panose="020B0503020204020204" pitchFamily="34" charset="-122"/>
                <a:sym typeface="+mn-ea"/>
              </a:rPr>
              <a:t>&amp; </a:t>
            </a:r>
            <a:r>
              <a:rPr lang="zh-CN" altLang="en-US" sz="4000" dirty="0">
                <a:solidFill>
                  <a:srgbClr val="202020"/>
                </a:solidFill>
                <a:latin typeface="微软雅黑" panose="020B0503020204020204" pitchFamily="34" charset="-122"/>
                <a:ea typeface="微软雅黑" panose="020B0503020204020204" pitchFamily="34" charset="-122"/>
                <a:sym typeface="+mn-ea"/>
              </a:rPr>
              <a:t>予芯智能 </a:t>
            </a:r>
            <a:r>
              <a:rPr lang="en-US" altLang="zh-CN" sz="4000" dirty="0">
                <a:solidFill>
                  <a:srgbClr val="202020"/>
                </a:solidFill>
                <a:latin typeface="微软雅黑" panose="020B0503020204020204" pitchFamily="34" charset="-122"/>
                <a:ea typeface="微软雅黑" panose="020B0503020204020204" pitchFamily="34" charset="-122"/>
                <a:sym typeface="+mn-ea"/>
              </a:rPr>
              <a:t> </a:t>
            </a:r>
            <a:br>
              <a:rPr lang="en-US" altLang="zh-CN"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联合开发</a:t>
            </a:r>
            <a:br>
              <a:rPr lang="zh-CN" altLang="en-US" dirty="0">
                <a:solidFill>
                  <a:srgbClr val="202020"/>
                </a:solidFill>
                <a:latin typeface="微软雅黑" panose="020B0503020204020204" pitchFamily="34" charset="-122"/>
                <a:ea typeface="微软雅黑" panose="020B0503020204020204" pitchFamily="34" charset="-122"/>
              </a:rPr>
            </a:br>
            <a:endParaRPr lang="zh-CN" altLang="en-US" sz="6600" dirty="0">
              <a:solidFill>
                <a:srgbClr val="5E7A9C"/>
              </a:solidFill>
            </a:endParaRP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82944" y="374005"/>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操作外部程序存储器</a:t>
            </a:r>
          </a:p>
        </p:txBody>
      </p:sp>
      <p:sp>
        <p:nvSpPr>
          <p:cNvPr id="100" name="文本框 99"/>
          <p:cNvSpPr txBox="1"/>
          <p:nvPr/>
        </p:nvSpPr>
        <p:spPr>
          <a:xfrm>
            <a:off x="7836535" y="5454015"/>
            <a:ext cx="2830195"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Sample4中的文件</a:t>
            </a:r>
          </a:p>
        </p:txBody>
      </p:sp>
      <p:sp>
        <p:nvSpPr>
          <p:cNvPr id="4" name="文本框 3"/>
          <p:cNvSpPr txBox="1"/>
          <p:nvPr/>
        </p:nvSpPr>
        <p:spPr>
          <a:xfrm>
            <a:off x="582944" y="1669415"/>
            <a:ext cx="6320155" cy="3784600"/>
          </a:xfrm>
          <a:prstGeom prst="rect">
            <a:avLst/>
          </a:prstGeom>
          <a:noFill/>
          <a:ln w="9525">
            <a:noFill/>
          </a:ln>
        </p:spPr>
        <p:txBody>
          <a:bodyPr wrap="square">
            <a:spAutoFit/>
          </a:bodyPr>
          <a:lstStyle/>
          <a:p>
            <a:pPr indent="0">
              <a:lnSpc>
                <a:spcPct val="150000"/>
              </a:lnSpc>
            </a:pPr>
            <a:r>
              <a:rPr lang="zh-CN" sz="1600" b="0" dirty="0">
                <a:latin typeface="微软雅黑" panose="020B0503020204020204" pitchFamily="34" charset="-122"/>
                <a:ea typeface="微软雅黑" panose="020B0503020204020204" pitchFamily="34" charset="-122"/>
                <a:cs typeface="微软雅黑" panose="020B0503020204020204" pitchFamily="34" charset="-122"/>
              </a:rPr>
              <a:t>外部存储器的配置比较复杂，而且对于时序的要求比较高，所以往往是芯片原厂提供一个比较容易使用的驱动程序，作为开发者只需要直接调用就行。</a:t>
            </a:r>
          </a:p>
          <a:p>
            <a:pPr indent="0">
              <a:lnSpc>
                <a:spcPct val="150000"/>
              </a:lnSpc>
            </a:pPr>
            <a:r>
              <a:rPr lang="zh-CN" sz="1600" b="0" dirty="0">
                <a:latin typeface="微软雅黑" panose="020B0503020204020204" pitchFamily="34" charset="-122"/>
                <a:ea typeface="微软雅黑" panose="020B0503020204020204" pitchFamily="34" charset="-122"/>
                <a:cs typeface="微软雅黑" panose="020B0503020204020204" pitchFamily="34" charset="-122"/>
              </a:rPr>
              <a:t>我们来建立一个工程，命名为“sample4”。为了方便我们开始“复用”代码，请把“A</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T32_B</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oard”目录和“</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Libraries</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”从其他工程里（比如各位手上的sample3-xxx中的内容）copy到“sample4”目录中。还有“</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at32f4xx_conf.h</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at32f4xx_it.c</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at32f4xx_it.h</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startup_at32f407vgt7.s</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system_at32f4xx.c</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”和“main.</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c</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”这几个文件也一并copy到“sample4”目录中。</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4" name="图片 224"/>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7558405" y="1772285"/>
            <a:ext cx="3594735" cy="3517265"/>
          </a:xfrm>
          <a:prstGeom prst="rect">
            <a:avLst/>
          </a:prstGeom>
        </p:spPr>
      </p:pic>
    </p:spTree>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5116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操作外部程序存储器</a:t>
            </a:r>
            <a:endParaRPr lang="en-US" sz="2800" dirty="0">
              <a:solidFill>
                <a:srgbClr val="20202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609600" y="5970905"/>
            <a:ext cx="3277870"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sample4工程配置选项</a:t>
            </a:r>
          </a:p>
        </p:txBody>
      </p:sp>
      <p:sp>
        <p:nvSpPr>
          <p:cNvPr id="3" name="文本框 2"/>
          <p:cNvSpPr txBox="1"/>
          <p:nvPr/>
        </p:nvSpPr>
        <p:spPr>
          <a:xfrm>
            <a:off x="351155" y="1390333"/>
            <a:ext cx="5080000" cy="92202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新建一个工程命名为“sample4”，在工程配置的时候请注意，选择“Software</a:t>
            </a:r>
            <a:r>
              <a:rPr lang="en-US"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Packs”选项，不然后面添加其他配置的时候会出问题。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5" name="图片 225"/>
          <p:cNvPicPr>
            <a:picLocks noChangeAspect="1"/>
          </p:cNvPicPr>
          <p:nvPr/>
        </p:nvPicPr>
        <p:blipFill>
          <a:blip r:embed="rId3">
            <a:clrChange>
              <a:clrFrom>
                <a:srgbClr val="FFFFFF"/>
              </a:clrFrom>
              <a:clrTo>
                <a:srgbClr val="FFFFFF">
                  <a:alpha val="0"/>
                </a:srgbClr>
              </a:clrTo>
            </a:clrChange>
          </a:blip>
          <a:stretch>
            <a:fillRect/>
          </a:stretch>
        </p:blipFill>
        <p:spPr>
          <a:xfrm>
            <a:off x="492760" y="2672715"/>
            <a:ext cx="4001135" cy="3018155"/>
          </a:xfrm>
          <a:prstGeom prst="rect">
            <a:avLst/>
          </a:prstGeom>
        </p:spPr>
      </p:pic>
      <p:pic>
        <p:nvPicPr>
          <p:cNvPr id="239" name="图片 239"/>
          <p:cNvPicPr>
            <a:picLocks noChangeAspect="1"/>
          </p:cNvPicPr>
          <p:nvPr/>
        </p:nvPicPr>
        <p:blipFill>
          <a:blip r:embed="rId4">
            <a:clrChange>
              <a:clrFrom>
                <a:srgbClr val="FFFFFF"/>
              </a:clrFrom>
              <a:clrTo>
                <a:srgbClr val="FFFFFF">
                  <a:alpha val="0"/>
                </a:srgbClr>
              </a:clrTo>
            </a:clrChange>
          </a:blip>
          <a:stretch>
            <a:fillRect/>
          </a:stretch>
        </p:blipFill>
        <p:spPr>
          <a:xfrm>
            <a:off x="7633335" y="855345"/>
            <a:ext cx="3442335" cy="4907280"/>
          </a:xfrm>
          <a:prstGeom prst="rect">
            <a:avLst/>
          </a:prstGeom>
        </p:spPr>
      </p:pic>
      <p:sp>
        <p:nvSpPr>
          <p:cNvPr id="4" name="文本框 3"/>
          <p:cNvSpPr txBox="1"/>
          <p:nvPr/>
        </p:nvSpPr>
        <p:spPr>
          <a:xfrm>
            <a:off x="7319645" y="5909310"/>
            <a:ext cx="3277870"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sample4工程中的文件</a:t>
            </a:r>
          </a:p>
        </p:txBody>
      </p:sp>
      <p:sp>
        <p:nvSpPr>
          <p:cNvPr id="6" name="燕尾形箭头 5"/>
          <p:cNvSpPr/>
          <p:nvPr/>
        </p:nvSpPr>
        <p:spPr>
          <a:xfrm>
            <a:off x="5104765" y="3592830"/>
            <a:ext cx="1821180" cy="417830"/>
          </a:xfrm>
          <a:prstGeom prst="notchedRightArrow">
            <a:avLst/>
          </a:prstGeom>
          <a:solidFill>
            <a:schemeClr val="accent2"/>
          </a:solidFill>
          <a:ln w="12700" cmpd="sng">
            <a:solidFill>
              <a:schemeClr val="bg1">
                <a:lumMod val="5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配置工程</a:t>
            </a:r>
          </a:p>
        </p:txBody>
      </p:sp>
      <p:sp>
        <p:nvSpPr>
          <p:cNvPr id="100" name="文本框 99"/>
          <p:cNvSpPr txBox="1"/>
          <p:nvPr/>
        </p:nvSpPr>
        <p:spPr>
          <a:xfrm>
            <a:off x="1215390" y="6009640"/>
            <a:ext cx="3949700" cy="368300"/>
          </a:xfrm>
          <a:prstGeom prst="rect">
            <a:avLst/>
          </a:prstGeom>
          <a:noFill/>
          <a:ln w="9525">
            <a:noFill/>
          </a:ln>
        </p:spPr>
        <p:txBody>
          <a:bodyPr wrap="square">
            <a:spAutoFit/>
          </a:bodyPr>
          <a:lstStyle/>
          <a:p>
            <a:pPr indent="0"/>
            <a:r>
              <a:rPr lang="en-US" b="0" dirty="0">
                <a:solidFill>
                  <a:srgbClr val="202020"/>
                </a:solidFill>
                <a:latin typeface="微软雅黑" panose="020B0503020204020204" pitchFamily="34" charset="-122"/>
                <a:ea typeface="微软雅黑" panose="020B0503020204020204" pitchFamily="34" charset="-122"/>
              </a:rPr>
              <a:t>图: sample4工程中的Target配置页</a:t>
            </a:r>
          </a:p>
        </p:txBody>
      </p:sp>
      <p:sp>
        <p:nvSpPr>
          <p:cNvPr id="3" name="文本框 2"/>
          <p:cNvSpPr txBox="1"/>
          <p:nvPr/>
        </p:nvSpPr>
        <p:spPr>
          <a:xfrm>
            <a:off x="421005" y="1258570"/>
            <a:ext cx="5537835" cy="119888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请点击“魔法棒”按钮。我们首先关注“Target”页，要点是我们的外部Flash被映射到了从</a:t>
            </a:r>
            <a:r>
              <a:rPr lang="en-US" sz="1600" b="0">
                <a:latin typeface="微软雅黑" panose="020B0503020204020204" pitchFamily="34" charset="-122"/>
                <a:ea typeface="微软雅黑" panose="020B0503020204020204" pitchFamily="34" charset="-122"/>
                <a:cs typeface="微软雅黑" panose="020B0503020204020204" pitchFamily="34" charset="-122"/>
              </a:rPr>
              <a:t>0x8400000</a:t>
            </a:r>
            <a:r>
              <a:rPr lang="zh-CN" sz="1600" b="0">
                <a:latin typeface="微软雅黑" panose="020B0503020204020204" pitchFamily="34" charset="-122"/>
                <a:ea typeface="微软雅黑" panose="020B0503020204020204" pitchFamily="34" charset="-122"/>
                <a:cs typeface="微软雅黑" panose="020B0503020204020204" pitchFamily="34" charset="-122"/>
              </a:rPr>
              <a:t>，因此需要配置一个“IROM2”的部分，这个在以前是不需要配置的。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1" name="图片 231"/>
          <p:cNvPicPr>
            <a:picLocks noChangeAspect="1"/>
          </p:cNvPicPr>
          <p:nvPr/>
        </p:nvPicPr>
        <p:blipFill>
          <a:blip r:embed="rId3">
            <a:clrChange>
              <a:clrFrom>
                <a:srgbClr val="FFFFFF"/>
              </a:clrFrom>
              <a:clrTo>
                <a:srgbClr val="FFFFFF">
                  <a:alpha val="0"/>
                </a:srgbClr>
              </a:clrTo>
            </a:clrChange>
          </a:blip>
          <a:stretch>
            <a:fillRect/>
          </a:stretch>
        </p:blipFill>
        <p:spPr>
          <a:xfrm>
            <a:off x="1004570" y="2608580"/>
            <a:ext cx="4255135" cy="3194685"/>
          </a:xfrm>
          <a:prstGeom prst="rect">
            <a:avLst/>
          </a:prstGeom>
        </p:spPr>
      </p:pic>
      <p:pic>
        <p:nvPicPr>
          <p:cNvPr id="229" name="图片 229"/>
          <p:cNvPicPr>
            <a:picLocks noChangeAspect="1"/>
          </p:cNvPicPr>
          <p:nvPr/>
        </p:nvPicPr>
        <p:blipFill>
          <a:blip r:embed="rId4">
            <a:clrChange>
              <a:clrFrom>
                <a:srgbClr val="FFFFFF"/>
              </a:clrFrom>
              <a:clrTo>
                <a:srgbClr val="FFFFFF">
                  <a:alpha val="0"/>
                </a:srgbClr>
              </a:clrTo>
            </a:clrChange>
          </a:blip>
          <a:stretch>
            <a:fillRect/>
          </a:stretch>
        </p:blipFill>
        <p:spPr>
          <a:xfrm>
            <a:off x="7026275" y="2371090"/>
            <a:ext cx="4174490" cy="3118485"/>
          </a:xfrm>
          <a:prstGeom prst="rect">
            <a:avLst/>
          </a:prstGeom>
        </p:spPr>
      </p:pic>
      <p:sp>
        <p:nvSpPr>
          <p:cNvPr id="6" name="燕尾形箭头 5"/>
          <p:cNvSpPr/>
          <p:nvPr/>
        </p:nvSpPr>
        <p:spPr>
          <a:xfrm>
            <a:off x="5578475" y="3909060"/>
            <a:ext cx="1035050" cy="417830"/>
          </a:xfrm>
          <a:prstGeom prst="notchedRightArrow">
            <a:avLst/>
          </a:prstGeom>
          <a:solidFill>
            <a:schemeClr val="accent2"/>
          </a:solidFill>
          <a:ln w="12700" cmpd="sng">
            <a:solidFill>
              <a:schemeClr val="bg1">
                <a:lumMod val="5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p:cNvSpPr txBox="1"/>
          <p:nvPr/>
        </p:nvSpPr>
        <p:spPr>
          <a:xfrm>
            <a:off x="7026275" y="6009640"/>
            <a:ext cx="3948430"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 sample4工程中的Output配置页</a:t>
            </a:r>
            <a:endParaRPr lang="en-US" dirty="0">
              <a:solidFill>
                <a:srgbClr val="20202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sym typeface="+mn-ea"/>
              </a:rPr>
              <a:t>配置工程</a:t>
            </a:r>
            <a:endParaRPr lang="en-US" sz="2800" dirty="0">
              <a:solidFill>
                <a:srgbClr val="20202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933450" y="5331460"/>
            <a:ext cx="4024630"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  sample4工程中的C/C++配置页</a:t>
            </a:r>
          </a:p>
        </p:txBody>
      </p:sp>
      <p:pic>
        <p:nvPicPr>
          <p:cNvPr id="230" name="图片 230"/>
          <p:cNvPicPr>
            <a:picLocks noChangeAspect="1"/>
          </p:cNvPicPr>
          <p:nvPr/>
        </p:nvPicPr>
        <p:blipFill>
          <a:blip r:embed="rId3">
            <a:clrChange>
              <a:clrFrom>
                <a:srgbClr val="FFFFFF"/>
              </a:clrFrom>
              <a:clrTo>
                <a:srgbClr val="FFFFFF">
                  <a:alpha val="0"/>
                </a:srgbClr>
              </a:clrTo>
            </a:clrChange>
          </a:blip>
          <a:stretch>
            <a:fillRect/>
          </a:stretch>
        </p:blipFill>
        <p:spPr>
          <a:xfrm>
            <a:off x="843915" y="1743710"/>
            <a:ext cx="5029200" cy="3261995"/>
          </a:xfrm>
          <a:prstGeom prst="rect">
            <a:avLst/>
          </a:prstGeom>
        </p:spPr>
      </p:pic>
      <p:pic>
        <p:nvPicPr>
          <p:cNvPr id="232" name="图片 232"/>
          <p:cNvPicPr>
            <a:picLocks noChangeAspect="1"/>
          </p:cNvPicPr>
          <p:nvPr/>
        </p:nvPicPr>
        <p:blipFill>
          <a:blip r:embed="rId4">
            <a:clrChange>
              <a:clrFrom>
                <a:srgbClr val="FFFFFF"/>
              </a:clrFrom>
              <a:clrTo>
                <a:srgbClr val="FFFFFF">
                  <a:alpha val="0"/>
                </a:srgbClr>
              </a:clrTo>
            </a:clrChange>
          </a:blip>
          <a:stretch>
            <a:fillRect/>
          </a:stretch>
        </p:blipFill>
        <p:spPr>
          <a:xfrm>
            <a:off x="7336155" y="1743710"/>
            <a:ext cx="4338955" cy="3253740"/>
          </a:xfrm>
          <a:prstGeom prst="rect">
            <a:avLst/>
          </a:prstGeom>
        </p:spPr>
      </p:pic>
      <p:sp>
        <p:nvSpPr>
          <p:cNvPr id="3" name="文本框 2"/>
          <p:cNvSpPr txBox="1"/>
          <p:nvPr/>
        </p:nvSpPr>
        <p:spPr>
          <a:xfrm>
            <a:off x="7493635" y="5420995"/>
            <a:ext cx="4024630"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 sample4工程中的Linker配置页</a:t>
            </a:r>
          </a:p>
        </p:txBody>
      </p:sp>
      <p:sp>
        <p:nvSpPr>
          <p:cNvPr id="6" name="燕尾形箭头 5"/>
          <p:cNvSpPr/>
          <p:nvPr/>
        </p:nvSpPr>
        <p:spPr>
          <a:xfrm>
            <a:off x="6165850" y="3220085"/>
            <a:ext cx="1035050" cy="417830"/>
          </a:xfrm>
          <a:prstGeom prst="notchedRightArrow">
            <a:avLst/>
          </a:prstGeom>
          <a:solidFill>
            <a:schemeClr val="accent2"/>
          </a:solidFill>
          <a:ln w="12700" cmpd="sng">
            <a:solidFill>
              <a:schemeClr val="bg1">
                <a:lumMod val="5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分散加载的由来</a:t>
            </a:r>
          </a:p>
        </p:txBody>
      </p:sp>
      <p:sp>
        <p:nvSpPr>
          <p:cNvPr id="100" name="文本框 99"/>
          <p:cNvSpPr txBox="1"/>
          <p:nvPr/>
        </p:nvSpPr>
        <p:spPr>
          <a:xfrm>
            <a:off x="441960" y="5373370"/>
            <a:ext cx="4084320"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sample4工程中的分散加载文件</a:t>
            </a:r>
          </a:p>
        </p:txBody>
      </p:sp>
      <p:pic>
        <p:nvPicPr>
          <p:cNvPr id="233" name="图片 233"/>
          <p:cNvPicPr>
            <a:picLocks noChangeAspect="1"/>
          </p:cNvPicPr>
          <p:nvPr/>
        </p:nvPicPr>
        <p:blipFill>
          <a:blip r:embed="rId3">
            <a:clrChange>
              <a:clrFrom>
                <a:srgbClr val="FFFFFF"/>
              </a:clrFrom>
              <a:clrTo>
                <a:srgbClr val="FFFFFF">
                  <a:alpha val="0"/>
                </a:srgbClr>
              </a:clrTo>
            </a:clrChange>
          </a:blip>
          <a:stretch>
            <a:fillRect/>
          </a:stretch>
        </p:blipFill>
        <p:spPr>
          <a:xfrm>
            <a:off x="501015" y="1515110"/>
            <a:ext cx="5031105" cy="3554730"/>
          </a:xfrm>
          <a:prstGeom prst="rect">
            <a:avLst/>
          </a:prstGeom>
        </p:spPr>
      </p:pic>
      <p:sp>
        <p:nvSpPr>
          <p:cNvPr id="3" name="文本框 2"/>
          <p:cNvSpPr txBox="1"/>
          <p:nvPr/>
        </p:nvSpPr>
        <p:spPr>
          <a:xfrm>
            <a:off x="5825490" y="1515110"/>
            <a:ext cx="6223635" cy="415417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正常情况下这个文件由</a:t>
            </a:r>
            <a:r>
              <a:rPr lang="en-US" sz="1600" b="0">
                <a:latin typeface="微软雅黑" panose="020B0503020204020204" pitchFamily="34" charset="-122"/>
                <a:ea typeface="微软雅黑" panose="020B0503020204020204" pitchFamily="34" charset="-122"/>
                <a:cs typeface="微软雅黑" panose="020B0503020204020204" pitchFamily="34" charset="-122"/>
              </a:rPr>
              <a:t>Keil </a:t>
            </a:r>
            <a:r>
              <a:rPr lang="zh-CN" sz="1600" b="0">
                <a:latin typeface="微软雅黑" panose="020B0503020204020204" pitchFamily="34" charset="-122"/>
                <a:ea typeface="微软雅黑" panose="020B0503020204020204" pitchFamily="34" charset="-122"/>
                <a:cs typeface="微软雅黑" panose="020B0503020204020204" pitchFamily="34" charset="-122"/>
              </a:rPr>
              <a:t>IDE自动生成，只有画红圈圈上面的部分。这个文件的作用是指导链接器在安排程序在存储器中的位置时做参考。因此，通过修改这个文件可以让不同代码被编译到存储器的不同位置。这就是“分散加载”一词的由来。而</a:t>
            </a:r>
          </a:p>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画红色圆圈的部分就是我们这次实验需要做的事情：把名为“</a:t>
            </a:r>
            <a:r>
              <a:rPr lang="en-US" sz="1600" b="0">
                <a:latin typeface="微软雅黑" panose="020B0503020204020204" pitchFamily="34" charset="-122"/>
                <a:ea typeface="微软雅黑" panose="020B0503020204020204" pitchFamily="34" charset="-122"/>
                <a:cs typeface="微软雅黑" panose="020B0503020204020204" pitchFamily="34" charset="-122"/>
              </a:rPr>
              <a:t>externalCode.c</a:t>
            </a:r>
            <a:r>
              <a:rPr lang="zh-CN" sz="1600" b="0">
                <a:latin typeface="微软雅黑" panose="020B0503020204020204" pitchFamily="34" charset="-122"/>
                <a:ea typeface="微软雅黑" panose="020B0503020204020204" pitchFamily="34" charset="-122"/>
                <a:cs typeface="微软雅黑" panose="020B0503020204020204" pitchFamily="34" charset="-122"/>
              </a:rPr>
              <a:t>”文件中的内容，放到从“0</a:t>
            </a:r>
            <a:r>
              <a:rPr lang="en-US" sz="1600" b="0">
                <a:latin typeface="微软雅黑" panose="020B0503020204020204" pitchFamily="34" charset="-122"/>
                <a:ea typeface="微软雅黑" panose="020B0503020204020204" pitchFamily="34" charset="-122"/>
                <a:cs typeface="微软雅黑" panose="020B0503020204020204" pitchFamily="34" charset="-122"/>
              </a:rPr>
              <a:t>x08400000</a:t>
            </a:r>
            <a:r>
              <a:rPr lang="zh-CN" sz="1600" b="0">
                <a:latin typeface="微软雅黑" panose="020B0503020204020204" pitchFamily="34" charset="-122"/>
                <a:ea typeface="微软雅黑" panose="020B0503020204020204" pitchFamily="34" charset="-122"/>
                <a:cs typeface="微软雅黑" panose="020B0503020204020204" pitchFamily="34" charset="-122"/>
              </a:rPr>
              <a:t>”开始的位置。而这个位置就正好是我们外接Flash被映射的起始地址。复杂些的分散加载文件还可以针对某些函数来做定义。同时，还可以把代码编译定位到R</a:t>
            </a:r>
            <a:r>
              <a:rPr lang="en-US" sz="1600" b="0">
                <a:latin typeface="微软雅黑" panose="020B0503020204020204" pitchFamily="34" charset="-122"/>
                <a:ea typeface="微软雅黑" panose="020B0503020204020204" pitchFamily="34" charset="-122"/>
                <a:cs typeface="微软雅黑" panose="020B0503020204020204" pitchFamily="34" charset="-122"/>
              </a:rPr>
              <a:t>AM</a:t>
            </a:r>
            <a:r>
              <a:rPr lang="zh-CN" sz="1600" b="0">
                <a:latin typeface="微软雅黑" panose="020B0503020204020204" pitchFamily="34" charset="-122"/>
                <a:ea typeface="微软雅黑" panose="020B0503020204020204" pitchFamily="34" charset="-122"/>
                <a:cs typeface="微软雅黑" panose="020B0503020204020204" pitchFamily="34" charset="-122"/>
              </a:rPr>
              <a:t>中执行，对于一些对速度要求非常高的应用，可以采用这样的办法。但是，需要编写一个copy程序，把Flash中的程序copy到RAM中。</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了解“map”文件</a:t>
            </a:r>
          </a:p>
        </p:txBody>
      </p:sp>
      <p:sp>
        <p:nvSpPr>
          <p:cNvPr id="100" name="文本框 99"/>
          <p:cNvSpPr txBox="1"/>
          <p:nvPr/>
        </p:nvSpPr>
        <p:spPr>
          <a:xfrm>
            <a:off x="3089910" y="5342255"/>
            <a:ext cx="5149215" cy="368300"/>
          </a:xfrm>
          <a:prstGeom prst="rect">
            <a:avLst/>
          </a:prstGeom>
          <a:noFill/>
          <a:ln w="9525">
            <a:noFill/>
          </a:ln>
        </p:spPr>
        <p:txBody>
          <a:bodyPr wrap="square">
            <a:spAutoFit/>
          </a:bodyPr>
          <a:lstStyle/>
          <a:p>
            <a:pPr indent="0" algn="ctr"/>
            <a:r>
              <a:rPr lang="en-US" sz="1800" b="0" dirty="0">
                <a:solidFill>
                  <a:srgbClr val="202020"/>
                </a:solidFill>
                <a:latin typeface="微软雅黑" panose="020B0503020204020204" pitchFamily="34" charset="-122"/>
                <a:ea typeface="微软雅黑" panose="020B0503020204020204" pitchFamily="34" charset="-122"/>
              </a:rPr>
              <a:t>图: sample4工程中的map文件</a:t>
            </a:r>
          </a:p>
        </p:txBody>
      </p:sp>
      <p:pic>
        <p:nvPicPr>
          <p:cNvPr id="7" name="图片 7"/>
          <p:cNvPicPr>
            <a:picLocks noChangeAspect="1"/>
          </p:cNvPicPr>
          <p:nvPr/>
        </p:nvPicPr>
        <p:blipFill>
          <a:blip r:embed="rId3">
            <a:clrChange>
              <a:clrFrom>
                <a:srgbClr val="FFFFFF"/>
              </a:clrFrom>
              <a:clrTo>
                <a:srgbClr val="FFFFFF">
                  <a:alpha val="0"/>
                </a:srgbClr>
              </a:clrTo>
            </a:clrChange>
          </a:blip>
          <a:stretch>
            <a:fillRect/>
          </a:stretch>
        </p:blipFill>
        <p:spPr>
          <a:xfrm>
            <a:off x="953770" y="2091055"/>
            <a:ext cx="10407015" cy="2381250"/>
          </a:xfrm>
          <a:prstGeom prst="rect">
            <a:avLst/>
          </a:prstGeom>
          <a:effectLst>
            <a:reflection blurRad="6350" stA="52000" endA="300" endPos="35000" dir="5400000" sy="-100000" algn="bl" rotWithShape="0"/>
          </a:effectLst>
        </p:spPr>
      </p:pic>
    </p:spTree>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最后一个关键配置</a:t>
            </a:r>
          </a:p>
        </p:txBody>
      </p:sp>
      <p:sp>
        <p:nvSpPr>
          <p:cNvPr id="100" name="文本框 99"/>
          <p:cNvSpPr txBox="1"/>
          <p:nvPr/>
        </p:nvSpPr>
        <p:spPr>
          <a:xfrm>
            <a:off x="1183640" y="5381625"/>
            <a:ext cx="3759200"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  sample4工程中的Debug页</a:t>
            </a:r>
          </a:p>
        </p:txBody>
      </p:sp>
      <p:pic>
        <p:nvPicPr>
          <p:cNvPr id="234" name="图片 234"/>
          <p:cNvPicPr>
            <a:picLocks noChangeAspect="1"/>
          </p:cNvPicPr>
          <p:nvPr/>
        </p:nvPicPr>
        <p:blipFill>
          <a:blip r:embed="rId3">
            <a:clrChange>
              <a:clrFrom>
                <a:srgbClr val="FFFFFF"/>
              </a:clrFrom>
              <a:clrTo>
                <a:srgbClr val="FFFFFF">
                  <a:alpha val="0"/>
                </a:srgbClr>
              </a:clrTo>
            </a:clrChange>
          </a:blip>
          <a:stretch>
            <a:fillRect/>
          </a:stretch>
        </p:blipFill>
        <p:spPr>
          <a:xfrm>
            <a:off x="760095" y="1475740"/>
            <a:ext cx="4606290" cy="3461385"/>
          </a:xfrm>
          <a:prstGeom prst="rect">
            <a:avLst/>
          </a:prstGeom>
        </p:spPr>
      </p:pic>
      <p:pic>
        <p:nvPicPr>
          <p:cNvPr id="235" name="图片 235"/>
          <p:cNvPicPr>
            <a:picLocks noChangeAspect="1"/>
          </p:cNvPicPr>
          <p:nvPr/>
        </p:nvPicPr>
        <p:blipFill>
          <a:blip r:embed="rId4">
            <a:clrChange>
              <a:clrFrom>
                <a:srgbClr val="FFFFFF"/>
              </a:clrFrom>
              <a:clrTo>
                <a:srgbClr val="FFFFFF">
                  <a:alpha val="0"/>
                </a:srgbClr>
              </a:clrTo>
            </a:clrChange>
          </a:blip>
          <a:stretch>
            <a:fillRect/>
          </a:stretch>
        </p:blipFill>
        <p:spPr>
          <a:xfrm>
            <a:off x="7132955" y="1623695"/>
            <a:ext cx="4425950" cy="3313430"/>
          </a:xfrm>
          <a:prstGeom prst="rect">
            <a:avLst/>
          </a:prstGeom>
        </p:spPr>
      </p:pic>
      <p:sp>
        <p:nvSpPr>
          <p:cNvPr id="3" name="文本框 2"/>
          <p:cNvSpPr txBox="1"/>
          <p:nvPr/>
        </p:nvSpPr>
        <p:spPr>
          <a:xfrm>
            <a:off x="7402195" y="5528310"/>
            <a:ext cx="4396105"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图:sample4工程中的Flash Download页</a:t>
            </a:r>
          </a:p>
        </p:txBody>
      </p:sp>
      <p:sp>
        <p:nvSpPr>
          <p:cNvPr id="6" name="燕尾形箭头 5"/>
          <p:cNvSpPr/>
          <p:nvPr/>
        </p:nvSpPr>
        <p:spPr>
          <a:xfrm>
            <a:off x="5578475" y="3382010"/>
            <a:ext cx="1035050" cy="417830"/>
          </a:xfrm>
          <a:prstGeom prst="notchedRightArrow">
            <a:avLst/>
          </a:prstGeom>
          <a:solidFill>
            <a:schemeClr val="accent2"/>
          </a:solidFill>
          <a:ln w="12700" cmpd="sng">
            <a:solidFill>
              <a:schemeClr val="bg1">
                <a:lumMod val="5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sym typeface="+mn-ea"/>
              </a:rPr>
              <a:t>最后一个关键配置</a:t>
            </a:r>
            <a:endParaRPr lang="en-US" sz="2800" dirty="0">
              <a:solidFill>
                <a:srgbClr val="20202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6125" y="5513070"/>
            <a:ext cx="4730750"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 sample4工程添加外部Flash的描述文件</a:t>
            </a:r>
          </a:p>
        </p:txBody>
      </p:sp>
      <p:pic>
        <p:nvPicPr>
          <p:cNvPr id="236" name="图片 236"/>
          <p:cNvPicPr>
            <a:picLocks noChangeAspect="1"/>
          </p:cNvPicPr>
          <p:nvPr/>
        </p:nvPicPr>
        <p:blipFill>
          <a:blip r:embed="rId3">
            <a:clrChange>
              <a:clrFrom>
                <a:srgbClr val="FFFFFF"/>
              </a:clrFrom>
              <a:clrTo>
                <a:srgbClr val="FFFFFF">
                  <a:alpha val="0"/>
                </a:srgbClr>
              </a:clrTo>
            </a:clrChange>
          </a:blip>
          <a:stretch>
            <a:fillRect/>
          </a:stretch>
        </p:blipFill>
        <p:spPr>
          <a:xfrm>
            <a:off x="343535" y="1290955"/>
            <a:ext cx="4966970" cy="3724910"/>
          </a:xfrm>
          <a:prstGeom prst="rect">
            <a:avLst/>
          </a:prstGeom>
        </p:spPr>
      </p:pic>
      <p:pic>
        <p:nvPicPr>
          <p:cNvPr id="237" name="图片 237"/>
          <p:cNvPicPr>
            <a:picLocks noChangeAspect="1"/>
          </p:cNvPicPr>
          <p:nvPr/>
        </p:nvPicPr>
        <p:blipFill>
          <a:blip r:embed="rId4">
            <a:clrChange>
              <a:clrFrom>
                <a:srgbClr val="FFFFFF"/>
              </a:clrFrom>
              <a:clrTo>
                <a:srgbClr val="FFFFFF">
                  <a:alpha val="0"/>
                </a:srgbClr>
              </a:clrTo>
            </a:clrChange>
          </a:blip>
          <a:stretch>
            <a:fillRect/>
          </a:stretch>
        </p:blipFill>
        <p:spPr>
          <a:xfrm>
            <a:off x="6882130" y="1374775"/>
            <a:ext cx="4977765" cy="3701415"/>
          </a:xfrm>
          <a:prstGeom prst="rect">
            <a:avLst/>
          </a:prstGeom>
        </p:spPr>
      </p:pic>
      <p:sp>
        <p:nvSpPr>
          <p:cNvPr id="3" name="文本框 2"/>
          <p:cNvSpPr txBox="1"/>
          <p:nvPr/>
        </p:nvSpPr>
        <p:spPr>
          <a:xfrm>
            <a:off x="6722745" y="5600065"/>
            <a:ext cx="4730750" cy="368300"/>
          </a:xfrm>
          <a:prstGeom prst="rect">
            <a:avLst/>
          </a:prstGeom>
          <a:noFill/>
          <a:ln w="9525">
            <a:noFill/>
          </a:ln>
        </p:spPr>
        <p:txBody>
          <a:bodyPr wrap="square">
            <a:spAutoFit/>
          </a:bodyPr>
          <a:lstStyle/>
          <a:p>
            <a:pPr indent="0" algn="l"/>
            <a:r>
              <a:rPr lang="en-US" sz="1800" b="0" dirty="0">
                <a:solidFill>
                  <a:srgbClr val="202020"/>
                </a:solidFill>
                <a:latin typeface="微软雅黑" panose="020B0503020204020204" pitchFamily="34" charset="-122"/>
                <a:ea typeface="微软雅黑" panose="020B0503020204020204" pitchFamily="34" charset="-122"/>
              </a:rPr>
              <a:t>图: sample4工程添加的Flash的描述文件</a:t>
            </a:r>
          </a:p>
        </p:txBody>
      </p:sp>
      <p:sp>
        <p:nvSpPr>
          <p:cNvPr id="6" name="燕尾形箭头 5"/>
          <p:cNvSpPr/>
          <p:nvPr/>
        </p:nvSpPr>
        <p:spPr>
          <a:xfrm>
            <a:off x="5578475" y="3382010"/>
            <a:ext cx="1035050" cy="417830"/>
          </a:xfrm>
          <a:prstGeom prst="notchedRightArrow">
            <a:avLst/>
          </a:prstGeom>
          <a:solidFill>
            <a:schemeClr val="accent2"/>
          </a:solidFill>
          <a:ln w="12700" cmpd="sng">
            <a:solidFill>
              <a:schemeClr val="bg1">
                <a:lumMod val="5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编译和运行工程</a:t>
            </a:r>
          </a:p>
        </p:txBody>
      </p:sp>
      <p:sp>
        <p:nvSpPr>
          <p:cNvPr id="100" name="文本框 99"/>
          <p:cNvSpPr txBox="1"/>
          <p:nvPr/>
        </p:nvSpPr>
        <p:spPr>
          <a:xfrm>
            <a:off x="6033135" y="6171565"/>
            <a:ext cx="3924935"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sample4工程添的运行效果</a:t>
            </a:r>
          </a:p>
        </p:txBody>
      </p:sp>
      <p:pic>
        <p:nvPicPr>
          <p:cNvPr id="238" name="图片 238"/>
          <p:cNvPicPr>
            <a:picLocks noChangeAspect="1"/>
          </p:cNvPicPr>
          <p:nvPr/>
        </p:nvPicPr>
        <p:blipFill>
          <a:blip r:embed="rId3">
            <a:clrChange>
              <a:clrFrom>
                <a:srgbClr val="FFFFFF"/>
              </a:clrFrom>
              <a:clrTo>
                <a:srgbClr val="FFFFFF">
                  <a:alpha val="0"/>
                </a:srgbClr>
              </a:clrTo>
            </a:clrChange>
          </a:blip>
          <a:stretch>
            <a:fillRect/>
          </a:stretch>
        </p:blipFill>
        <p:spPr>
          <a:xfrm>
            <a:off x="5813886" y="1206500"/>
            <a:ext cx="5066030" cy="4035425"/>
          </a:xfrm>
          <a:prstGeom prst="rect">
            <a:avLst/>
          </a:prstGeom>
          <a:ln>
            <a:solidFill>
              <a:schemeClr val="bg1">
                <a:lumMod val="65000"/>
              </a:schemeClr>
            </a:solidFill>
          </a:ln>
          <a:effectLst>
            <a:outerShdw blurRad="50800" dir="2700000" algn="tl" rotWithShape="0">
              <a:prstClr val="black">
                <a:alpha val="40000"/>
              </a:prstClr>
            </a:outerShdw>
            <a:reflection endPos="21000" dist="50800" dir="5400000" sy="-100000" algn="bl" rotWithShape="0"/>
          </a:effectLst>
        </p:spPr>
      </p:pic>
      <p:sp>
        <p:nvSpPr>
          <p:cNvPr id="3" name="文本框 2"/>
          <p:cNvSpPr txBox="1"/>
          <p:nvPr/>
        </p:nvSpPr>
        <p:spPr>
          <a:xfrm>
            <a:off x="771525" y="1703705"/>
            <a:ext cx="4431665" cy="3538220"/>
          </a:xfrm>
          <a:prstGeom prst="rect">
            <a:avLst/>
          </a:prstGeom>
          <a:noFill/>
          <a:ln w="9525">
            <a:noFill/>
          </a:ln>
        </p:spPr>
        <p:txBody>
          <a:bodyPr wrap="square">
            <a:spAutoFit/>
          </a:bodyPr>
          <a:lstStyle/>
          <a:p>
            <a:pPr indent="0">
              <a:lnSpc>
                <a:spcPct val="200000"/>
              </a:lnSpc>
            </a:pPr>
            <a:r>
              <a:rPr lang="zh-CN" sz="1600" b="0">
                <a:latin typeface="微软雅黑" panose="020B0503020204020204" pitchFamily="34" charset="-122"/>
                <a:ea typeface="微软雅黑" panose="020B0503020204020204" pitchFamily="34" charset="-122"/>
              </a:rPr>
              <a:t>这个工程里有些文件是本来就存在的，因为其功能非常简单，主要是一些配置，希望通过这个工程让大家了解分散加载机制。所以，代码就请自己研读一下，很好理解。最后，让我们编译和运行一下这个工程。</a:t>
            </a:r>
          </a:p>
          <a:p>
            <a:pPr indent="0">
              <a:lnSpc>
                <a:spcPct val="200000"/>
              </a:lnSpc>
            </a:pPr>
            <a:r>
              <a:rPr lang="zh-CN" altLang="en-US" sz="1600" b="0">
                <a:latin typeface="微软雅黑" panose="020B0503020204020204" pitchFamily="34" charset="-122"/>
                <a:ea typeface="微软雅黑" panose="020B0503020204020204" pitchFamily="34" charset="-122"/>
              </a:rPr>
              <a:t>从上面的结果我们可以看出代码处于不同的地址空间。完美~！</a:t>
            </a:r>
          </a:p>
        </p:txBody>
      </p:sp>
    </p:spTree>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SPI总线实验 - </a:t>
            </a:r>
            <a:r>
              <a:rPr lang="zh-CN" altLang="en-US" sz="2800" dirty="0">
                <a:solidFill>
                  <a:srgbClr val="202020"/>
                </a:solidFill>
                <a:latin typeface="微软雅黑" panose="020B0503020204020204" pitchFamily="34" charset="-122"/>
                <a:ea typeface="微软雅黑" panose="020B0503020204020204" pitchFamily="34" charset="-122"/>
              </a:rPr>
              <a:t>硬件</a:t>
            </a:r>
          </a:p>
        </p:txBody>
      </p:sp>
      <p:sp>
        <p:nvSpPr>
          <p:cNvPr id="100" name="文本框 99"/>
          <p:cNvSpPr txBox="1"/>
          <p:nvPr/>
        </p:nvSpPr>
        <p:spPr>
          <a:xfrm>
            <a:off x="5860415" y="4796155"/>
            <a:ext cx="3482340"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JP8、J3、J6的Pin定义</a:t>
            </a:r>
          </a:p>
        </p:txBody>
      </p:sp>
      <p:sp>
        <p:nvSpPr>
          <p:cNvPr id="3" name="文本框 2"/>
          <p:cNvSpPr txBox="1"/>
          <p:nvPr/>
        </p:nvSpPr>
        <p:spPr>
          <a:xfrm>
            <a:off x="397510" y="1651635"/>
            <a:ext cx="5080000" cy="36830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rPr>
              <a:t>先用开发板配套的杜邦线动手飞一下线</a:t>
            </a:r>
            <a:endParaRPr lang="zh-CN" altLang="en-US" b="0">
              <a:latin typeface="微软雅黑" panose="020B0503020204020204" pitchFamily="34" charset="-122"/>
              <a:ea typeface="微软雅黑" panose="020B0503020204020204" pitchFamily="34" charset="-122"/>
            </a:endParaRPr>
          </a:p>
        </p:txBody>
      </p:sp>
      <p:sp>
        <p:nvSpPr>
          <p:cNvPr id="4" name="文本框 3"/>
          <p:cNvSpPr txBox="1"/>
          <p:nvPr/>
        </p:nvSpPr>
        <p:spPr>
          <a:xfrm>
            <a:off x="381000" y="2304415"/>
            <a:ext cx="4940300" cy="2168525"/>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请按照如下的对应关系来飞线：</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SPI_SCK</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JP8 PIN1</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 PA5</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J3 “13”</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SPI_NSS</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JP8 PIN4</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 PA4</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J6 “A2”</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SPI_MOSI</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JP8 PIN7</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 PA7</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J3 “#11”</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endParaRPr lang="en-US"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SPI_MISO</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JP8 PIN10</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 PA6</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r>
              <a:rPr lang="en-US" b="0" dirty="0">
                <a:latin typeface="微软雅黑" panose="020B0503020204020204" pitchFamily="34" charset="-122"/>
                <a:ea typeface="微软雅黑" panose="020B0503020204020204" pitchFamily="34" charset="-122"/>
                <a:cs typeface="微软雅黑" panose="020B0503020204020204" pitchFamily="34" charset="-122"/>
              </a:rPr>
              <a:t>J3 “12”</a:t>
            </a:r>
            <a:r>
              <a:rPr lang="zh-CN"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7" name="图片 227"/>
          <p:cNvPicPr>
            <a:picLocks noChangeAspect="1"/>
          </p:cNvPicPr>
          <p:nvPr/>
        </p:nvPicPr>
        <p:blipFill>
          <a:blip r:embed="rId3"/>
          <a:stretch>
            <a:fillRect/>
          </a:stretch>
        </p:blipFill>
        <p:spPr>
          <a:xfrm>
            <a:off x="7452995" y="1650683"/>
            <a:ext cx="2840990" cy="2798445"/>
          </a:xfrm>
          <a:prstGeom prst="rect">
            <a:avLst/>
          </a:prstGeom>
        </p:spPr>
      </p:pic>
      <p:pic>
        <p:nvPicPr>
          <p:cNvPr id="240" name="图片 240"/>
          <p:cNvPicPr>
            <a:picLocks noChangeAspect="1"/>
          </p:cNvPicPr>
          <p:nvPr/>
        </p:nvPicPr>
        <p:blipFill>
          <a:blip r:embed="rId4"/>
          <a:stretch>
            <a:fillRect/>
          </a:stretch>
        </p:blipFill>
        <p:spPr>
          <a:xfrm>
            <a:off x="5477510" y="1651635"/>
            <a:ext cx="1874520" cy="2797810"/>
          </a:xfrm>
          <a:prstGeom prst="rect">
            <a:avLst/>
          </a:prstGeom>
        </p:spPr>
      </p:pic>
    </p:spTree>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3"/>
            </p:custDataLst>
          </p:nvPr>
        </p:nvSpPr>
        <p:spPr>
          <a:xfrm>
            <a:off x="292075" y="303809"/>
            <a:ext cx="11607851" cy="6250382"/>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 name="矩形 2"/>
          <p:cNvSpPr/>
          <p:nvPr userDrawn="1">
            <p:custDataLst>
              <p:tags r:id="rId4"/>
            </p:custDataLst>
          </p:nvPr>
        </p:nvSpPr>
        <p:spPr>
          <a:xfrm>
            <a:off x="0" y="0"/>
            <a:ext cx="4572000" cy="6858000"/>
          </a:xfrm>
          <a:prstGeom prst="rect">
            <a:avLst/>
          </a:prstGeom>
          <a:solidFill>
            <a:srgbClr val="EEF1F6"/>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5"/>
            </p:custDataLst>
          </p:nvPr>
        </p:nvPicPr>
        <p:blipFill rotWithShape="1">
          <a:blip r:embed="rId12"/>
          <a:srcRect t="9563" b="9563"/>
          <a:stretch>
            <a:fillRect/>
          </a:stretch>
        </p:blipFill>
        <p:spPr>
          <a:xfrm>
            <a:off x="4571938" y="-25"/>
            <a:ext cx="7620060" cy="6858050"/>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2" name="文本框 1"/>
          <p:cNvSpPr txBox="1"/>
          <p:nvPr>
            <p:custDataLst>
              <p:tags r:id="rId6"/>
            </p:custDataLst>
          </p:nvPr>
        </p:nvSpPr>
        <p:spPr>
          <a:xfrm>
            <a:off x="762000" y="1524015"/>
            <a:ext cx="3048000" cy="1219213"/>
          </a:xfrm>
          <a:prstGeom prst="rect">
            <a:avLst/>
          </a:prstGeom>
          <a:noFill/>
        </p:spPr>
        <p:txBody>
          <a:bodyPr wrap="square" rtlCol="0" anchor="b">
            <a:noAutofit/>
          </a:bodyPr>
          <a:lstStyle/>
          <a:p>
            <a:pPr marL="0" indent="0" algn="l">
              <a:lnSpc>
                <a:spcPct val="100000"/>
              </a:lnSpc>
              <a:spcBef>
                <a:spcPts val="0"/>
              </a:spcBef>
              <a:spcAft>
                <a:spcPts val="0"/>
              </a:spcAft>
              <a:buSzPct val="100000"/>
              <a:buNone/>
            </a:pPr>
            <a:r>
              <a:rPr lang="zh-CN" altLang="en-US"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rPr>
              <a:t>上节回顾 </a:t>
            </a:r>
          </a:p>
          <a:p>
            <a:pPr marL="0" indent="0" algn="l">
              <a:lnSpc>
                <a:spcPct val="100000"/>
              </a:lnSpc>
              <a:spcBef>
                <a:spcPts val="0"/>
              </a:spcBef>
              <a:spcAft>
                <a:spcPts val="0"/>
              </a:spcAft>
              <a:buSzPct val="100000"/>
              <a:buNone/>
            </a:pPr>
            <a:r>
              <a:rPr lang="zh-CN" altLang="en-US"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rPr>
              <a:t>外围总线（上）</a:t>
            </a:r>
          </a:p>
        </p:txBody>
      </p:sp>
      <p:sp>
        <p:nvSpPr>
          <p:cNvPr id="11" name="Title 6"/>
          <p:cNvSpPr txBox="1"/>
          <p:nvPr>
            <p:custDataLst>
              <p:tags r:id="rId7"/>
            </p:custDataLst>
          </p:nvPr>
        </p:nvSpPr>
        <p:spPr>
          <a:xfrm>
            <a:off x="762000" y="2895600"/>
            <a:ext cx="3266440" cy="2337435"/>
          </a:xfrm>
          <a:prstGeom prst="rect">
            <a:avLst/>
          </a:prstGeom>
          <a:noFill/>
          <a:ln w="3175">
            <a:noFill/>
            <a:prstDash val="dash"/>
          </a:ln>
        </p:spPr>
        <p:txBody>
          <a:bodyPr wrap="square" lIns="91440" tIns="4572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50000"/>
              </a:lnSpc>
              <a:spcBef>
                <a:spcPts val="1000"/>
              </a:spcBef>
              <a:spcAft>
                <a:spcPts val="0"/>
              </a:spcAft>
              <a:buSzPct val="100000"/>
              <a:buFont typeface="Wingdings" panose="05000000000000000000" charset="0"/>
              <a:buBlip>
                <a:blip r:embed="rId13"/>
              </a:buBlip>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看一下原理图</a:t>
            </a:r>
          </a:p>
          <a:p>
            <a:pPr marL="285750" lvl="0" indent="-285750" algn="l" fontAlgn="ctr">
              <a:lnSpc>
                <a:spcPct val="150000"/>
              </a:lnSpc>
              <a:spcBef>
                <a:spcPts val="1000"/>
              </a:spcBef>
              <a:spcAft>
                <a:spcPts val="0"/>
              </a:spcAft>
              <a:buSzPct val="100000"/>
              <a:buFont typeface="Wingdings" panose="05000000000000000000" charset="0"/>
              <a:buBlip>
                <a:blip r:embed="rId13"/>
              </a:buBlip>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看一下数据手册</a:t>
            </a:r>
          </a:p>
          <a:p>
            <a:pPr marL="285750" lvl="0" indent="-285750" algn="l" fontAlgn="ctr">
              <a:lnSpc>
                <a:spcPct val="150000"/>
              </a:lnSpc>
              <a:spcBef>
                <a:spcPts val="1000"/>
              </a:spcBef>
              <a:spcAft>
                <a:spcPts val="0"/>
              </a:spcAft>
              <a:buSzPct val="100000"/>
              <a:buFont typeface="Wingdings" panose="05000000000000000000" charset="0"/>
              <a:buBlip>
                <a:blip r:embed="rId13"/>
              </a:buBlip>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准备一个新的工程</a:t>
            </a:r>
          </a:p>
          <a:p>
            <a:pPr marL="285750" lvl="0" indent="-285750" algn="l" fontAlgn="ctr">
              <a:lnSpc>
                <a:spcPct val="150000"/>
              </a:lnSpc>
              <a:spcBef>
                <a:spcPts val="1000"/>
              </a:spcBef>
              <a:spcAft>
                <a:spcPts val="0"/>
              </a:spcAft>
              <a:buSzPct val="100000"/>
              <a:buFont typeface="Wingdings" panose="05000000000000000000" charset="0"/>
              <a:buBlip>
                <a:blip r:embed="rId13"/>
              </a:buBlip>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开始工作</a:t>
            </a:r>
          </a:p>
        </p:txBody>
      </p:sp>
    </p:spTree>
    <p:custDataLst>
      <p:tags r:id="rId1"/>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码代码前的六个问题</a:t>
            </a:r>
          </a:p>
        </p:txBody>
      </p:sp>
      <p:sp>
        <p:nvSpPr>
          <p:cNvPr id="100" name="文本框 99"/>
          <p:cNvSpPr txBox="1"/>
          <p:nvPr/>
        </p:nvSpPr>
        <p:spPr>
          <a:xfrm>
            <a:off x="3686175" y="5532755"/>
            <a:ext cx="5149215"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外部程序存储器的原理图</a:t>
            </a:r>
            <a:endParaRPr lang="en-US" dirty="0">
              <a:solidFill>
                <a:srgbClr val="20202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48360" y="2023745"/>
            <a:ext cx="5080000" cy="2584450"/>
          </a:xfrm>
          <a:prstGeom prst="rect">
            <a:avLst/>
          </a:prstGeom>
          <a:noFill/>
          <a:ln w="9525">
            <a:noFill/>
          </a:ln>
        </p:spPr>
        <p:txBody>
          <a:bodyPr>
            <a:spAutoFit/>
          </a:bodyPr>
          <a:lstStyle/>
          <a:p>
            <a:pPr marL="228600" indent="-228600" algn="l">
              <a:lnSpc>
                <a:spcPct val="150000"/>
              </a:lnSpc>
              <a:buFont typeface="+mj-lt"/>
              <a:buAutoNum type="arabicPeriod"/>
            </a:pPr>
            <a:r>
              <a:rPr lang="zh-CN" b="0">
                <a:latin typeface="微软雅黑" panose="020B0503020204020204" pitchFamily="34" charset="-122"/>
                <a:ea typeface="微软雅黑" panose="020B0503020204020204" pitchFamily="34" charset="-122"/>
                <a:cs typeface="微软雅黑" panose="020B0503020204020204" pitchFamily="34" charset="-122"/>
              </a:rPr>
              <a:t>把功能定义到哪个管脚上？</a:t>
            </a:r>
          </a:p>
          <a:p>
            <a:pPr marL="228600" indent="-228600" algn="l">
              <a:lnSpc>
                <a:spcPct val="150000"/>
              </a:lnSpc>
              <a:buFont typeface="+mj-lt"/>
              <a:buAutoNum type="arabicPeriod"/>
            </a:pPr>
            <a:r>
              <a:rPr lang="zh-CN" b="0">
                <a:latin typeface="微软雅黑" panose="020B0503020204020204" pitchFamily="34" charset="-122"/>
                <a:ea typeface="微软雅黑" panose="020B0503020204020204" pitchFamily="34" charset="-122"/>
                <a:cs typeface="微软雅黑" panose="020B0503020204020204" pitchFamily="34" charset="-122"/>
              </a:rPr>
              <a:t>相关功能的时钟配置了吗？</a:t>
            </a:r>
          </a:p>
          <a:p>
            <a:pPr marL="228600" indent="-228600" algn="l">
              <a:lnSpc>
                <a:spcPct val="150000"/>
              </a:lnSpc>
              <a:buFont typeface="+mj-lt"/>
              <a:buAutoNum type="arabicPeriod"/>
            </a:pPr>
            <a:r>
              <a:rPr lang="zh-CN" b="0">
                <a:latin typeface="微软雅黑" panose="020B0503020204020204" pitchFamily="34" charset="-122"/>
                <a:ea typeface="微软雅黑" panose="020B0503020204020204" pitchFamily="34" charset="-122"/>
                <a:cs typeface="微软雅黑" panose="020B0503020204020204" pitchFamily="34" charset="-122"/>
              </a:rPr>
              <a:t>相关的功能需要用到哪些中断？</a:t>
            </a:r>
          </a:p>
          <a:p>
            <a:pPr marL="228600" indent="-228600" algn="l">
              <a:lnSpc>
                <a:spcPct val="150000"/>
              </a:lnSpc>
              <a:buFont typeface="+mj-lt"/>
              <a:buAutoNum type="arabicPeriod"/>
            </a:pPr>
            <a:r>
              <a:rPr lang="zh-CN" b="0">
                <a:latin typeface="微软雅黑" panose="020B0503020204020204" pitchFamily="34" charset="-122"/>
                <a:ea typeface="微软雅黑" panose="020B0503020204020204" pitchFamily="34" charset="-122"/>
                <a:cs typeface="微软雅黑" panose="020B0503020204020204" pitchFamily="34" charset="-122"/>
              </a:rPr>
              <a:t>相关的功能怎么初始化？</a:t>
            </a:r>
          </a:p>
          <a:p>
            <a:pPr marL="228600" indent="-228600" algn="l">
              <a:lnSpc>
                <a:spcPct val="150000"/>
              </a:lnSpc>
              <a:buFont typeface="+mj-lt"/>
              <a:buAutoNum type="arabicPeriod"/>
            </a:pPr>
            <a:r>
              <a:rPr lang="zh-CN" b="0">
                <a:latin typeface="微软雅黑" panose="020B0503020204020204" pitchFamily="34" charset="-122"/>
                <a:ea typeface="微软雅黑" panose="020B0503020204020204" pitchFamily="34" charset="-122"/>
                <a:cs typeface="微软雅黑" panose="020B0503020204020204" pitchFamily="34" charset="-122"/>
              </a:rPr>
              <a:t>相关的功能如何收发数据？</a:t>
            </a:r>
          </a:p>
          <a:p>
            <a:pPr marL="228600" indent="-228600" algn="l">
              <a:lnSpc>
                <a:spcPct val="150000"/>
              </a:lnSpc>
              <a:buFont typeface="+mj-lt"/>
              <a:buAutoNum type="arabicPeriod"/>
            </a:pPr>
            <a:r>
              <a:rPr lang="zh-CN" b="0">
                <a:latin typeface="微软雅黑" panose="020B0503020204020204" pitchFamily="34" charset="-122"/>
                <a:ea typeface="微软雅黑" panose="020B0503020204020204" pitchFamily="34" charset="-122"/>
                <a:cs typeface="微软雅黑" panose="020B0503020204020204" pitchFamily="34" charset="-122"/>
              </a:rPr>
              <a:t>是否有必要启用</a:t>
            </a:r>
            <a:r>
              <a:rPr lang="en-US" b="0">
                <a:latin typeface="微软雅黑" panose="020B0503020204020204" pitchFamily="34" charset="-122"/>
                <a:ea typeface="微软雅黑" panose="020B0503020204020204" pitchFamily="34" charset="-122"/>
                <a:cs typeface="微软雅黑" panose="020B0503020204020204" pitchFamily="34" charset="-122"/>
              </a:rPr>
              <a:t>DMA</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硬件原理图</a:t>
            </a:r>
          </a:p>
        </p:txBody>
      </p:sp>
      <p:sp>
        <p:nvSpPr>
          <p:cNvPr id="100" name="文本框 99"/>
          <p:cNvSpPr txBox="1"/>
          <p:nvPr/>
        </p:nvSpPr>
        <p:spPr>
          <a:xfrm>
            <a:off x="869950" y="4855845"/>
            <a:ext cx="6114415" cy="368300"/>
          </a:xfrm>
          <a:prstGeom prst="rect">
            <a:avLst/>
          </a:prstGeom>
          <a:noFill/>
          <a:ln w="9525">
            <a:noFill/>
          </a:ln>
        </p:spPr>
        <p:txBody>
          <a:bodyPr wrap="square">
            <a:spAutoFit/>
          </a:bodyPr>
          <a:lstStyle/>
          <a:p>
            <a:pPr indent="0" algn="ctr"/>
            <a:r>
              <a:rPr lang="en-US" sz="1800" b="0" dirty="0">
                <a:solidFill>
                  <a:srgbClr val="202020"/>
                </a:solidFill>
                <a:latin typeface="微软雅黑" panose="020B0503020204020204" pitchFamily="34" charset="-122"/>
                <a:ea typeface="微软雅黑" panose="020B0503020204020204" pitchFamily="34" charset="-122"/>
              </a:rPr>
              <a:t>图: JP1、JP4的Pin1，连接到SPIM_IO2和SPIM_IO3</a:t>
            </a:r>
          </a:p>
        </p:txBody>
      </p:sp>
      <p:pic>
        <p:nvPicPr>
          <p:cNvPr id="3" name="图片 2"/>
          <p:cNvPicPr>
            <a:picLocks noChangeAspect="1"/>
          </p:cNvPicPr>
          <p:nvPr/>
        </p:nvPicPr>
        <p:blipFill>
          <a:blip r:embed="rId3"/>
          <a:stretch>
            <a:fillRect/>
          </a:stretch>
        </p:blipFill>
        <p:spPr>
          <a:xfrm>
            <a:off x="932815" y="1485265"/>
            <a:ext cx="7457440" cy="3214370"/>
          </a:xfrm>
          <a:prstGeom prst="rect">
            <a:avLst/>
          </a:prstGeom>
        </p:spPr>
      </p:pic>
    </p:spTree>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让我们动手飞线</a:t>
            </a:r>
          </a:p>
        </p:txBody>
      </p:sp>
      <p:sp>
        <p:nvSpPr>
          <p:cNvPr id="100" name="文本框 99"/>
          <p:cNvSpPr txBox="1"/>
          <p:nvPr/>
        </p:nvSpPr>
        <p:spPr>
          <a:xfrm>
            <a:off x="771539" y="5901054"/>
            <a:ext cx="5149215" cy="368300"/>
          </a:xfrm>
          <a:prstGeom prst="rect">
            <a:avLst/>
          </a:prstGeom>
          <a:noFill/>
          <a:ln w="9525">
            <a:noFill/>
          </a:ln>
        </p:spPr>
        <p:txBody>
          <a:bodyPr wrap="square">
            <a:spAutoFit/>
          </a:bodyPr>
          <a:lstStyle/>
          <a:p>
            <a:pPr indent="0" algn="ctr"/>
            <a:r>
              <a:rPr lang="en-US" sz="1800" b="0" dirty="0">
                <a:solidFill>
                  <a:srgbClr val="202020"/>
                </a:solidFill>
                <a:latin typeface="微软雅黑" panose="020B0503020204020204" pitchFamily="34" charset="-122"/>
                <a:ea typeface="微软雅黑" panose="020B0503020204020204" pitchFamily="34" charset="-122"/>
              </a:rPr>
              <a:t>图:  SPI接口飞线图</a:t>
            </a:r>
          </a:p>
        </p:txBody>
      </p:sp>
      <p:pic>
        <p:nvPicPr>
          <p:cNvPr id="243" name="图片 243"/>
          <p:cNvPicPr>
            <a:picLocks noChangeAspect="1" noChangeArrowheads="1"/>
          </p:cNvPicPr>
          <p:nvPr/>
        </p:nvPicPr>
        <p:blipFill>
          <a:blip r:embed="rId3">
            <a:extLst>
              <a:ext uri="{28A0092B-C50C-407E-A947-70E740481C1C}">
                <a14:useLocalDpi xmlns:a14="http://schemas.microsoft.com/office/drawing/2010/main" val="0"/>
              </a:ext>
            </a:extLst>
          </a:blip>
          <a:srcRect t="16812" b="33909"/>
          <a:stretch>
            <a:fillRect/>
          </a:stretch>
        </p:blipFill>
        <p:spPr>
          <a:xfrm>
            <a:off x="1416829" y="1330539"/>
            <a:ext cx="4003675" cy="4270375"/>
          </a:xfrm>
          <a:prstGeom prst="rect">
            <a:avLst/>
          </a:prstGeom>
          <a:noFill/>
          <a:ln>
            <a:noFill/>
          </a:ln>
        </p:spPr>
      </p:pic>
      <p:sp>
        <p:nvSpPr>
          <p:cNvPr id="6" name="文本框 5">
            <a:extLst>
              <a:ext uri="{FF2B5EF4-FFF2-40B4-BE49-F238E27FC236}">
                <a16:creationId xmlns:a16="http://schemas.microsoft.com/office/drawing/2014/main" id="{D449339D-A574-46F7-BF29-928B51B1466F}"/>
              </a:ext>
            </a:extLst>
          </p:cNvPr>
          <p:cNvSpPr txBox="1"/>
          <p:nvPr/>
        </p:nvSpPr>
        <p:spPr>
          <a:xfrm>
            <a:off x="5675514" y="2529578"/>
            <a:ext cx="6097384" cy="1200329"/>
          </a:xfrm>
          <a:prstGeom prst="rect">
            <a:avLst/>
          </a:prstGeom>
          <a:noFill/>
        </p:spPr>
        <p:txBody>
          <a:bodyPr wrap="square">
            <a:spAutoFit/>
          </a:bodyPr>
          <a:lstStyle/>
          <a:p>
            <a:pPr indent="266700"/>
            <a:r>
              <a:rPr lang="en-US" altLang="zh-CN" sz="1800" dirty="0">
                <a:effectLst/>
                <a:latin typeface="宋体" panose="02010600030101010101" pitchFamily="2" charset="-122"/>
                <a:ea typeface="宋体" panose="02010600030101010101" pitchFamily="2" charset="-122"/>
                <a:cs typeface="宋体" panose="02010600030101010101" pitchFamily="2" charset="-122"/>
              </a:rPr>
              <a:t>SPI_SCK</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JP8 PIN1</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PA5</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J3 “13”</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p>
          <a:p>
            <a:pPr indent="266700"/>
            <a:r>
              <a:rPr lang="en-US" altLang="zh-CN" sz="1800" dirty="0">
                <a:effectLst/>
                <a:latin typeface="宋体" panose="02010600030101010101" pitchFamily="2" charset="-122"/>
                <a:ea typeface="宋体" panose="02010600030101010101" pitchFamily="2" charset="-122"/>
                <a:cs typeface="宋体" panose="02010600030101010101" pitchFamily="2" charset="-122"/>
              </a:rPr>
              <a:t>SPI_NSS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JP8 PIN4</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PA4</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J6 “A2”</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p>
          <a:p>
            <a:pPr indent="266700"/>
            <a:r>
              <a:rPr lang="en-US" altLang="zh-CN" sz="1800" dirty="0">
                <a:effectLst/>
                <a:latin typeface="宋体" panose="02010600030101010101" pitchFamily="2" charset="-122"/>
                <a:ea typeface="宋体" panose="02010600030101010101" pitchFamily="2" charset="-122"/>
                <a:cs typeface="宋体" panose="02010600030101010101" pitchFamily="2" charset="-122"/>
              </a:rPr>
              <a:t>SPI_MOSI</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JP8 PIN7</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PA7</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J3 “#11”</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p>
          <a:p>
            <a:pPr indent="266700"/>
            <a:r>
              <a:rPr lang="en-US" altLang="zh-CN" sz="1800" dirty="0">
                <a:effectLst/>
                <a:latin typeface="宋体" panose="02010600030101010101" pitchFamily="2" charset="-122"/>
                <a:ea typeface="宋体" panose="02010600030101010101" pitchFamily="2" charset="-122"/>
                <a:cs typeface="宋体" panose="02010600030101010101" pitchFamily="2" charset="-122"/>
              </a:rPr>
              <a:t>SPI_MISO</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JP8 PIN10</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sym typeface="Wingdings" panose="05000000000000000000" pitchFamily="2" charset="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PA6</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J3 “12”</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p>
        </p:txBody>
      </p:sp>
    </p:spTree>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SPI总线实验 - </a:t>
            </a:r>
            <a:r>
              <a:rPr lang="zh-CN" altLang="en-US" sz="2800" dirty="0">
                <a:solidFill>
                  <a:srgbClr val="202020"/>
                </a:solidFill>
                <a:latin typeface="微软雅黑" panose="020B0503020204020204" pitchFamily="34" charset="-122"/>
                <a:ea typeface="微软雅黑" panose="020B0503020204020204" pitchFamily="34" charset="-122"/>
              </a:rPr>
              <a:t>软件</a:t>
            </a:r>
          </a:p>
        </p:txBody>
      </p:sp>
      <p:sp>
        <p:nvSpPr>
          <p:cNvPr id="100" name="文本框 99"/>
          <p:cNvSpPr txBox="1"/>
          <p:nvPr/>
        </p:nvSpPr>
        <p:spPr>
          <a:xfrm>
            <a:off x="6866255" y="6025515"/>
            <a:ext cx="3978275"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sample5工程的文件组织形式 </a:t>
            </a:r>
          </a:p>
        </p:txBody>
      </p:sp>
      <p:sp>
        <p:nvSpPr>
          <p:cNvPr id="3" name="文本框 2"/>
          <p:cNvSpPr txBox="1"/>
          <p:nvPr/>
        </p:nvSpPr>
        <p:spPr>
          <a:xfrm>
            <a:off x="861060" y="2621915"/>
            <a:ext cx="5080000" cy="1198880"/>
          </a:xfrm>
          <a:prstGeom prst="rect">
            <a:avLst/>
          </a:prstGeom>
          <a:noFill/>
          <a:ln w="9525">
            <a:noFill/>
          </a:ln>
        </p:spPr>
        <p:txBody>
          <a:bodyPr wrap="square">
            <a:spAutoFit/>
          </a:bodyPr>
          <a:lstStyle/>
          <a:p>
            <a:pPr indent="0">
              <a:lnSpc>
                <a:spcPct val="200000"/>
              </a:lnSpc>
            </a:pPr>
            <a:r>
              <a:rPr lang="zh-CN" b="0">
                <a:latin typeface="微软雅黑" panose="020B0503020204020204" pitchFamily="34" charset="-122"/>
                <a:ea typeface="微软雅黑" panose="020B0503020204020204" pitchFamily="34" charset="-122"/>
              </a:rPr>
              <a:t>请打开工程“sample5”。</a:t>
            </a:r>
          </a:p>
          <a:p>
            <a:pPr indent="0">
              <a:lnSpc>
                <a:spcPct val="200000"/>
              </a:lnSpc>
            </a:pPr>
            <a:r>
              <a:rPr lang="zh-CN" b="0">
                <a:latin typeface="微软雅黑" panose="020B0503020204020204" pitchFamily="34" charset="-122"/>
                <a:ea typeface="微软雅黑" panose="020B0503020204020204" pitchFamily="34" charset="-122"/>
              </a:rPr>
              <a:t>工程内部的文件组织类似于左边的样子：</a:t>
            </a:r>
          </a:p>
        </p:txBody>
      </p:sp>
      <p:pic>
        <p:nvPicPr>
          <p:cNvPr id="245" name="图片 245"/>
          <p:cNvPicPr>
            <a:picLocks noChangeAspect="1"/>
          </p:cNvPicPr>
          <p:nvPr/>
        </p:nvPicPr>
        <p:blipFill>
          <a:blip r:embed="rId3">
            <a:clrChange>
              <a:clrFrom>
                <a:srgbClr val="FFFFFF"/>
              </a:clrFrom>
              <a:clrTo>
                <a:srgbClr val="FFFFFF">
                  <a:alpha val="0"/>
                </a:srgbClr>
              </a:clrTo>
            </a:clrChange>
          </a:blip>
          <a:stretch>
            <a:fillRect/>
          </a:stretch>
        </p:blipFill>
        <p:spPr>
          <a:xfrm>
            <a:off x="7136130" y="1259205"/>
            <a:ext cx="3620135" cy="4627245"/>
          </a:xfrm>
          <a:prstGeom prst="rect">
            <a:avLst/>
          </a:prstGeom>
          <a:ln>
            <a:solidFill>
              <a:schemeClr val="bg1">
                <a:lumMod val="65000"/>
              </a:schemeClr>
            </a:solidFill>
          </a:ln>
        </p:spPr>
      </p:pic>
    </p:spTree>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93370" y="483235"/>
            <a:ext cx="3880485" cy="686435"/>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管脚定义</a:t>
            </a:r>
          </a:p>
        </p:txBody>
      </p:sp>
      <p:sp>
        <p:nvSpPr>
          <p:cNvPr id="100" name="文本框 99"/>
          <p:cNvSpPr txBox="1"/>
          <p:nvPr/>
        </p:nvSpPr>
        <p:spPr>
          <a:xfrm>
            <a:off x="6116320" y="6428740"/>
            <a:ext cx="4701540" cy="306705"/>
          </a:xfrm>
          <a:prstGeom prst="rect">
            <a:avLst/>
          </a:prstGeom>
          <a:noFill/>
          <a:ln w="9525">
            <a:noFill/>
          </a:ln>
        </p:spPr>
        <p:txBody>
          <a:bodyPr wrap="square">
            <a:spAutoFit/>
          </a:bodyPr>
          <a:lstStyle/>
          <a:p>
            <a:pPr indent="0" algn="l"/>
            <a:r>
              <a:rPr lang="en-US" sz="1400" b="0" dirty="0">
                <a:solidFill>
                  <a:srgbClr val="202020"/>
                </a:solidFill>
                <a:latin typeface="微软雅黑" panose="020B0503020204020204" pitchFamily="34" charset="-122"/>
                <a:ea typeface="微软雅黑" panose="020B0503020204020204" pitchFamily="34" charset="-122"/>
              </a:rPr>
              <a:t>图:  sample5工程的SPI管脚定义以及Flash容量等信息</a:t>
            </a:r>
          </a:p>
        </p:txBody>
      </p:sp>
      <p:sp>
        <p:nvSpPr>
          <p:cNvPr id="3" name="文本框 2"/>
          <p:cNvSpPr txBox="1"/>
          <p:nvPr/>
        </p:nvSpPr>
        <p:spPr>
          <a:xfrm>
            <a:off x="293370" y="2760345"/>
            <a:ext cx="4779010" cy="1337945"/>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我们按部就班，先解决第一个问题，根据前面我们硬件飞线的情况，在</a:t>
            </a:r>
            <a:r>
              <a:rPr lang="en-US" b="0">
                <a:latin typeface="微软雅黑" panose="020B0503020204020204" pitchFamily="34" charset="-122"/>
                <a:ea typeface="微软雅黑" panose="020B0503020204020204" pitchFamily="34" charset="-122"/>
                <a:cs typeface="微软雅黑" panose="020B0503020204020204" pitchFamily="34" charset="-122"/>
              </a:rPr>
              <a:t>“spi_flash.h</a:t>
            </a:r>
            <a:r>
              <a:rPr lang="zh-CN" b="0">
                <a:latin typeface="微软雅黑" panose="020B0503020204020204" pitchFamily="34" charset="-122"/>
                <a:ea typeface="微软雅黑" panose="020B0503020204020204" pitchFamily="34" charset="-122"/>
                <a:cs typeface="微软雅黑" panose="020B0503020204020204" pitchFamily="34" charset="-122"/>
              </a:rPr>
              <a:t>”文件里找到如下定义：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55" name="图片 255"/>
          <p:cNvPicPr>
            <a:picLocks noChangeAspect="1"/>
          </p:cNvPicPr>
          <p:nvPr/>
        </p:nvPicPr>
        <p:blipFill>
          <a:blip r:embed="rId3">
            <a:clrChange>
              <a:clrFrom>
                <a:srgbClr val="FFFFFF"/>
              </a:clrFrom>
              <a:clrTo>
                <a:srgbClr val="FFFFFF">
                  <a:alpha val="0"/>
                </a:srgbClr>
              </a:clrTo>
            </a:clrChange>
          </a:blip>
          <a:stretch>
            <a:fillRect/>
          </a:stretch>
        </p:blipFill>
        <p:spPr>
          <a:xfrm>
            <a:off x="5427980" y="344170"/>
            <a:ext cx="6078855" cy="5949950"/>
          </a:xfrm>
          <a:prstGeom prst="rect">
            <a:avLst/>
          </a:prstGeom>
        </p:spPr>
      </p:pic>
    </p:spTree>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主程序的流程</a:t>
            </a:r>
          </a:p>
        </p:txBody>
      </p:sp>
      <p:sp>
        <p:nvSpPr>
          <p:cNvPr id="100" name="文本框 99"/>
          <p:cNvSpPr txBox="1"/>
          <p:nvPr/>
        </p:nvSpPr>
        <p:spPr>
          <a:xfrm>
            <a:off x="307975" y="6040120"/>
            <a:ext cx="4969510" cy="306705"/>
          </a:xfrm>
          <a:prstGeom prst="rect">
            <a:avLst/>
          </a:prstGeom>
          <a:noFill/>
          <a:ln w="9525">
            <a:noFill/>
          </a:ln>
        </p:spPr>
        <p:txBody>
          <a:bodyPr wrap="square">
            <a:spAutoFit/>
          </a:bodyPr>
          <a:lstStyle/>
          <a:p>
            <a:pPr indent="0" algn="ctr"/>
            <a:r>
              <a:rPr lang="en-US" sz="1400" b="0" dirty="0">
                <a:solidFill>
                  <a:srgbClr val="202020"/>
                </a:solidFill>
                <a:latin typeface="微软雅黑" panose="020B0503020204020204" pitchFamily="34" charset="-122"/>
                <a:ea typeface="微软雅黑" panose="020B0503020204020204" pitchFamily="34" charset="-122"/>
              </a:rPr>
              <a:t>图:  sample5工程的main函数内的初始化流程</a:t>
            </a:r>
          </a:p>
        </p:txBody>
      </p:sp>
      <p:pic>
        <p:nvPicPr>
          <p:cNvPr id="249" name="图片 249"/>
          <p:cNvPicPr>
            <a:picLocks noChangeAspect="1"/>
          </p:cNvPicPr>
          <p:nvPr/>
        </p:nvPicPr>
        <p:blipFill>
          <a:blip r:embed="rId3">
            <a:clrChange>
              <a:clrFrom>
                <a:srgbClr val="FFFFFF"/>
              </a:clrFrom>
              <a:clrTo>
                <a:srgbClr val="FFFFFF">
                  <a:alpha val="0"/>
                </a:srgbClr>
              </a:clrTo>
            </a:clrChange>
          </a:blip>
          <a:stretch>
            <a:fillRect/>
          </a:stretch>
        </p:blipFill>
        <p:spPr>
          <a:xfrm>
            <a:off x="307975" y="1215390"/>
            <a:ext cx="5728970" cy="4572000"/>
          </a:xfrm>
          <a:prstGeom prst="rect">
            <a:avLst/>
          </a:prstGeom>
        </p:spPr>
      </p:pic>
      <p:pic>
        <p:nvPicPr>
          <p:cNvPr id="251" name="图片 251"/>
          <p:cNvPicPr>
            <a:picLocks noChangeAspect="1"/>
          </p:cNvPicPr>
          <p:nvPr/>
        </p:nvPicPr>
        <p:blipFill>
          <a:blip r:embed="rId4">
            <a:clrChange>
              <a:clrFrom>
                <a:srgbClr val="FFFFFF"/>
              </a:clrFrom>
              <a:clrTo>
                <a:srgbClr val="FFFFFF">
                  <a:alpha val="0"/>
                </a:srgbClr>
              </a:clrTo>
            </a:clrChange>
          </a:blip>
          <a:stretch>
            <a:fillRect/>
          </a:stretch>
        </p:blipFill>
        <p:spPr>
          <a:xfrm>
            <a:off x="6650990" y="1318895"/>
            <a:ext cx="5219700" cy="4823460"/>
          </a:xfrm>
          <a:prstGeom prst="rect">
            <a:avLst/>
          </a:prstGeom>
        </p:spPr>
      </p:pic>
      <p:sp>
        <p:nvSpPr>
          <p:cNvPr id="4" name="文本框 3"/>
          <p:cNvSpPr txBox="1"/>
          <p:nvPr/>
        </p:nvSpPr>
        <p:spPr>
          <a:xfrm>
            <a:off x="7054215" y="6119495"/>
            <a:ext cx="4969510" cy="306705"/>
          </a:xfrm>
          <a:prstGeom prst="rect">
            <a:avLst/>
          </a:prstGeom>
          <a:noFill/>
          <a:ln w="9525">
            <a:noFill/>
          </a:ln>
        </p:spPr>
        <p:txBody>
          <a:bodyPr wrap="square">
            <a:spAutoFit/>
          </a:bodyPr>
          <a:lstStyle/>
          <a:p>
            <a:pPr indent="0" algn="ctr"/>
            <a:r>
              <a:rPr lang="en-US" sz="1400" b="0" dirty="0">
                <a:solidFill>
                  <a:srgbClr val="202020"/>
                </a:solidFill>
                <a:latin typeface="微软雅黑" panose="020B0503020204020204" pitchFamily="34" charset="-122"/>
                <a:ea typeface="微软雅黑" panose="020B0503020204020204" pitchFamily="34" charset="-122"/>
              </a:rPr>
              <a:t>图:  sample5工程的SpiFlash_Init()函数内的初始化流程</a:t>
            </a:r>
          </a:p>
        </p:txBody>
      </p:sp>
    </p:spTree>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673100" y="443743"/>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读</a:t>
            </a:r>
            <a:r>
              <a:rPr lang="en-US" altLang="zh-CN" sz="2800" dirty="0">
                <a:solidFill>
                  <a:srgbClr val="202020"/>
                </a:solidFill>
                <a:latin typeface="微软雅黑" panose="020B0503020204020204" pitchFamily="34" charset="-122"/>
                <a:ea typeface="微软雅黑" panose="020B0503020204020204" pitchFamily="34" charset="-122"/>
              </a:rPr>
              <a:t>ID</a:t>
            </a:r>
            <a:r>
              <a:rPr lang="zh-CN" altLang="en-US" sz="2800" dirty="0">
                <a:solidFill>
                  <a:srgbClr val="202020"/>
                </a:solidFill>
                <a:latin typeface="微软雅黑" panose="020B0503020204020204" pitchFamily="34" charset="-122"/>
                <a:ea typeface="微软雅黑" panose="020B0503020204020204" pitchFamily="34" charset="-122"/>
              </a:rPr>
              <a:t>函数流程</a:t>
            </a:r>
            <a:endParaRPr lang="en-US" sz="2800" dirty="0">
              <a:solidFill>
                <a:srgbClr val="20202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673100" y="5309553"/>
            <a:ext cx="5836285" cy="337185"/>
          </a:xfrm>
          <a:prstGeom prst="rect">
            <a:avLst/>
          </a:prstGeom>
          <a:noFill/>
          <a:ln w="9525">
            <a:noFill/>
          </a:ln>
        </p:spPr>
        <p:txBody>
          <a:bodyPr wrap="square">
            <a:spAutoFit/>
          </a:bodyPr>
          <a:lstStyle/>
          <a:p>
            <a:pPr indent="0"/>
            <a:r>
              <a:rPr lang="en-US" sz="1600" b="0" dirty="0">
                <a:solidFill>
                  <a:srgbClr val="202020"/>
                </a:solidFill>
                <a:latin typeface="微软雅黑" panose="020B0503020204020204" pitchFamily="34" charset="-122"/>
                <a:ea typeface="微软雅黑" panose="020B0503020204020204" pitchFamily="34" charset="-122"/>
              </a:rPr>
              <a:t>图:  sample5工程的SpiFlash_ReadID()函数内的流程</a:t>
            </a:r>
          </a:p>
        </p:txBody>
      </p:sp>
      <p:pic>
        <p:nvPicPr>
          <p:cNvPr id="252" name="图片 252"/>
          <p:cNvPicPr>
            <a:picLocks noChangeAspect="1"/>
          </p:cNvPicPr>
          <p:nvPr/>
        </p:nvPicPr>
        <p:blipFill>
          <a:blip r:embed="rId3">
            <a:clrChange>
              <a:clrFrom>
                <a:srgbClr val="FFFFFF"/>
              </a:clrFrom>
              <a:clrTo>
                <a:srgbClr val="FFFFFF">
                  <a:alpha val="0"/>
                </a:srgbClr>
              </a:clrTo>
            </a:clrChange>
          </a:blip>
          <a:stretch>
            <a:fillRect/>
          </a:stretch>
        </p:blipFill>
        <p:spPr>
          <a:xfrm>
            <a:off x="600335" y="2025894"/>
            <a:ext cx="5201949" cy="2806212"/>
          </a:xfrm>
          <a:prstGeom prst="rect">
            <a:avLst/>
          </a:prstGeom>
          <a:ln w="28575" cmpd="dbl">
            <a:solidFill>
              <a:schemeClr val="accent1">
                <a:shade val="50000"/>
              </a:schemeClr>
            </a:solidFill>
            <a:prstDash val="solid"/>
          </a:ln>
        </p:spPr>
      </p:pic>
      <p:pic>
        <p:nvPicPr>
          <p:cNvPr id="253" name="图片 253"/>
          <p:cNvPicPr>
            <a:picLocks noChangeAspect="1"/>
          </p:cNvPicPr>
          <p:nvPr/>
        </p:nvPicPr>
        <p:blipFill>
          <a:blip r:embed="rId4">
            <a:clrChange>
              <a:clrFrom>
                <a:srgbClr val="FFFFFF"/>
              </a:clrFrom>
              <a:clrTo>
                <a:srgbClr val="FFFFFF">
                  <a:alpha val="0"/>
                </a:srgbClr>
              </a:clrTo>
            </a:clrChange>
          </a:blip>
          <a:stretch>
            <a:fillRect/>
          </a:stretch>
        </p:blipFill>
        <p:spPr>
          <a:xfrm>
            <a:off x="6201294" y="1701463"/>
            <a:ext cx="5519651" cy="4144729"/>
          </a:xfrm>
          <a:prstGeom prst="rect">
            <a:avLst/>
          </a:prstGeom>
          <a:ln w="28575" cmpd="dbl">
            <a:solidFill>
              <a:schemeClr val="accent1">
                <a:shade val="50000"/>
              </a:schemeClr>
            </a:solidFill>
            <a:prstDash val="solid"/>
          </a:ln>
        </p:spPr>
      </p:pic>
      <p:sp>
        <p:nvSpPr>
          <p:cNvPr id="4" name="文本框 3"/>
          <p:cNvSpPr txBox="1"/>
          <p:nvPr/>
        </p:nvSpPr>
        <p:spPr>
          <a:xfrm>
            <a:off x="7115088" y="1262371"/>
            <a:ext cx="3060065" cy="306705"/>
          </a:xfrm>
          <a:prstGeom prst="rect">
            <a:avLst/>
          </a:prstGeom>
          <a:noFill/>
          <a:ln w="9525">
            <a:noFill/>
          </a:ln>
        </p:spPr>
        <p:txBody>
          <a:bodyPr wrap="square">
            <a:spAutoFit/>
          </a:bodyPr>
          <a:lstStyle/>
          <a:p>
            <a:pPr indent="0"/>
            <a:r>
              <a:rPr lang="zh-CN" sz="1400" b="0" dirty="0">
                <a:latin typeface="微软雅黑" panose="020B0503020204020204" pitchFamily="34" charset="-122"/>
                <a:ea typeface="微软雅黑" panose="020B0503020204020204" pitchFamily="34" charset="-122"/>
                <a:cs typeface="微软雅黑" panose="020B0503020204020204" pitchFamily="34" charset="-122"/>
              </a:rPr>
              <a:t>回到</a:t>
            </a:r>
            <a:r>
              <a:rPr lang="en-US" sz="1400" b="0" dirty="0">
                <a:latin typeface="微软雅黑" panose="020B0503020204020204" pitchFamily="34" charset="-122"/>
                <a:ea typeface="微软雅黑" panose="020B0503020204020204" pitchFamily="34" charset="-122"/>
                <a:cs typeface="微软雅黑" panose="020B0503020204020204" pitchFamily="34" charset="-122"/>
              </a:rPr>
              <a:t>main</a:t>
            </a:r>
            <a:r>
              <a:rPr lang="zh-CN" sz="1400" b="0" dirty="0">
                <a:latin typeface="微软雅黑" panose="020B0503020204020204" pitchFamily="34" charset="-122"/>
                <a:ea typeface="微软雅黑" panose="020B0503020204020204" pitchFamily="34" charset="-122"/>
                <a:cs typeface="微软雅黑" panose="020B0503020204020204" pitchFamily="34" charset="-122"/>
              </a:rPr>
              <a:t>函数，继续看后面的操作。</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6784034" y="5912430"/>
            <a:ext cx="4820920" cy="337185"/>
          </a:xfrm>
          <a:prstGeom prst="rect">
            <a:avLst/>
          </a:prstGeom>
          <a:noFill/>
          <a:ln w="9525">
            <a:noFill/>
          </a:ln>
        </p:spPr>
        <p:txBody>
          <a:bodyPr wrap="square">
            <a:spAutoFit/>
          </a:bodyPr>
          <a:lstStyle/>
          <a:p>
            <a:pPr indent="0"/>
            <a:r>
              <a:rPr lang="en-US" sz="1600" b="0" dirty="0">
                <a:solidFill>
                  <a:srgbClr val="202020"/>
                </a:solidFill>
                <a:latin typeface="微软雅黑" panose="020B0503020204020204" pitchFamily="34" charset="-122"/>
                <a:ea typeface="微软雅黑" panose="020B0503020204020204" pitchFamily="34" charset="-122"/>
              </a:rPr>
              <a:t>图: sample5工程的main函数内的写和读流程</a:t>
            </a:r>
          </a:p>
        </p:txBody>
      </p:sp>
    </p:spTree>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11835" y="4457065"/>
            <a:ext cx="5149215" cy="368300"/>
          </a:xfrm>
          <a:prstGeom prst="rect">
            <a:avLst/>
          </a:prstGeom>
          <a:noFill/>
          <a:ln w="9525">
            <a:noFill/>
          </a:ln>
        </p:spPr>
        <p:txBody>
          <a:bodyPr wrap="square">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Flash数据手册中关于sector大小的信息</a:t>
            </a:r>
          </a:p>
        </p:txBody>
      </p:sp>
      <p:pic>
        <p:nvPicPr>
          <p:cNvPr id="218" name="图片 218"/>
          <p:cNvPicPr>
            <a:picLocks noChangeAspect="1"/>
          </p:cNvPicPr>
          <p:nvPr/>
        </p:nvPicPr>
        <p:blipFill>
          <a:blip r:embed="rId3">
            <a:clrChange>
              <a:clrFrom>
                <a:srgbClr val="FFFFFF"/>
              </a:clrFrom>
              <a:clrTo>
                <a:srgbClr val="FFFFFF">
                  <a:alpha val="0"/>
                </a:srgbClr>
              </a:clrTo>
            </a:clrChange>
          </a:blip>
          <a:stretch>
            <a:fillRect/>
          </a:stretch>
        </p:blipFill>
        <p:spPr>
          <a:xfrm>
            <a:off x="760730" y="1391285"/>
            <a:ext cx="5100320" cy="2762250"/>
          </a:xfrm>
          <a:prstGeom prst="rect">
            <a:avLst/>
          </a:prstGeom>
          <a:solidFill>
            <a:schemeClr val="bg1">
              <a:lumMod val="95000"/>
            </a:schemeClr>
          </a:solidFill>
        </p:spPr>
      </p:pic>
      <p:sp>
        <p:nvSpPr>
          <p:cNvPr id="5" name="文本框 4"/>
          <p:cNvSpPr txBox="1"/>
          <p:nvPr/>
        </p:nvSpPr>
        <p:spPr>
          <a:xfrm>
            <a:off x="6343015" y="988060"/>
            <a:ext cx="5686425" cy="5077460"/>
          </a:xfrm>
          <a:prstGeom prst="rect">
            <a:avLst/>
          </a:prstGeom>
          <a:noFill/>
          <a:ln w="9525">
            <a:noFill/>
          </a:ln>
        </p:spPr>
        <p:txBody>
          <a:bodyPr wrap="square">
            <a:spAutoFit/>
          </a:bodyPr>
          <a:lstStyle/>
          <a:p>
            <a:pPr indent="0">
              <a:lnSpc>
                <a:spcPct val="200000"/>
              </a:lnSpc>
            </a:pPr>
            <a:r>
              <a:rPr lang="zh-CN" b="0">
                <a:latin typeface="微软雅黑" panose="020B0503020204020204" pitchFamily="34" charset="-122"/>
                <a:ea typeface="微软雅黑" panose="020B0503020204020204" pitchFamily="34" charset="-122"/>
                <a:cs typeface="微软雅黑" panose="020B0503020204020204" pitchFamily="34" charset="-122"/>
              </a:rPr>
              <a:t>主流程也非常清晰，我们能学到的是对Flash的写操作前必须把要写的区域擦除，而且无论写几个多少数据，都必须是所谓s</a:t>
            </a:r>
            <a:r>
              <a:rPr lang="en-US" b="0">
                <a:latin typeface="微软雅黑" panose="020B0503020204020204" pitchFamily="34" charset="-122"/>
                <a:ea typeface="微软雅黑" panose="020B0503020204020204" pitchFamily="34" charset="-122"/>
                <a:cs typeface="微软雅黑" panose="020B0503020204020204" pitchFamily="34" charset="-122"/>
              </a:rPr>
              <a:t>ector</a:t>
            </a:r>
            <a:r>
              <a:rPr lang="zh-CN" b="0">
                <a:latin typeface="微软雅黑" panose="020B0503020204020204" pitchFamily="34" charset="-122"/>
                <a:ea typeface="微软雅黑" panose="020B0503020204020204" pitchFamily="34" charset="-122"/>
                <a:cs typeface="微软雅黑" panose="020B0503020204020204" pitchFamily="34" charset="-122"/>
              </a:rPr>
              <a:t>大小的整数倍，这个大小需要从Flash的数据手册中得到。</a:t>
            </a:r>
          </a:p>
          <a:p>
            <a:pPr indent="0">
              <a:lnSpc>
                <a:spcPct val="20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这个信息和前面“spi_flash.h”里看到的信息一致。主函数，会先擦除要写数据的区域，然后执行写操作，再把写入的数据读取出来。最后把读出的数据和我们写入的数据做个比较，判断是否正确。然后主程序就陷入死循环，不做任何事情了。</a:t>
            </a:r>
          </a:p>
        </p:txBody>
      </p:sp>
    </p:spTree>
  </p:cSld>
  <p:clrMapOvr>
    <a:masterClrMapping/>
  </p:clrMapOvr>
  <p:transition spd="slow" advClick="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擦除操作</a:t>
            </a:r>
          </a:p>
        </p:txBody>
      </p:sp>
      <p:sp>
        <p:nvSpPr>
          <p:cNvPr id="100" name="文本框 99"/>
          <p:cNvSpPr txBox="1"/>
          <p:nvPr/>
        </p:nvSpPr>
        <p:spPr>
          <a:xfrm>
            <a:off x="2924117" y="4822941"/>
            <a:ext cx="4969510" cy="306705"/>
          </a:xfrm>
          <a:prstGeom prst="rect">
            <a:avLst/>
          </a:prstGeom>
          <a:noFill/>
          <a:ln w="9525">
            <a:noFill/>
          </a:ln>
        </p:spPr>
        <p:txBody>
          <a:bodyPr wrap="square">
            <a:spAutoFit/>
          </a:bodyPr>
          <a:lstStyle/>
          <a:p>
            <a:pPr indent="0" algn="ctr"/>
            <a:r>
              <a:rPr lang="en-US" sz="1400" b="0" dirty="0">
                <a:solidFill>
                  <a:srgbClr val="202020"/>
                </a:solidFill>
                <a:latin typeface="微软雅黑" panose="020B0503020204020204" pitchFamily="34" charset="-122"/>
                <a:ea typeface="微软雅黑" panose="020B0503020204020204" pitchFamily="34" charset="-122"/>
              </a:rPr>
              <a:t>图:  SpiFlash_Erase_Sector()函数的操作流程</a:t>
            </a:r>
          </a:p>
        </p:txBody>
      </p:sp>
      <p:pic>
        <p:nvPicPr>
          <p:cNvPr id="221" name="图片 221"/>
          <p:cNvPicPr>
            <a:picLocks noChangeAspect="1"/>
          </p:cNvPicPr>
          <p:nvPr/>
        </p:nvPicPr>
        <p:blipFill>
          <a:blip r:embed="rId3">
            <a:clrChange>
              <a:clrFrom>
                <a:srgbClr val="FFFFFF"/>
              </a:clrFrom>
              <a:clrTo>
                <a:srgbClr val="FFFFFF">
                  <a:alpha val="0"/>
                </a:srgbClr>
              </a:clrTo>
            </a:clrChange>
          </a:blip>
          <a:stretch>
            <a:fillRect/>
          </a:stretch>
        </p:blipFill>
        <p:spPr>
          <a:xfrm>
            <a:off x="1238711" y="1786370"/>
            <a:ext cx="10116879" cy="2885325"/>
          </a:xfrm>
          <a:prstGeom prst="rect">
            <a:avLst/>
          </a:prstGeom>
        </p:spPr>
      </p:pic>
    </p:spTree>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写操作</a:t>
            </a:r>
          </a:p>
        </p:txBody>
      </p:sp>
      <p:sp>
        <p:nvSpPr>
          <p:cNvPr id="100" name="文本框 99"/>
          <p:cNvSpPr txBox="1"/>
          <p:nvPr/>
        </p:nvSpPr>
        <p:spPr>
          <a:xfrm>
            <a:off x="2402090" y="5480916"/>
            <a:ext cx="4969510" cy="306705"/>
          </a:xfrm>
          <a:prstGeom prst="rect">
            <a:avLst/>
          </a:prstGeom>
          <a:noFill/>
          <a:ln w="9525">
            <a:noFill/>
          </a:ln>
        </p:spPr>
        <p:txBody>
          <a:bodyPr wrap="square">
            <a:spAutoFit/>
          </a:bodyPr>
          <a:lstStyle/>
          <a:p>
            <a:pPr indent="0" algn="ctr"/>
            <a:r>
              <a:rPr lang="en-US" sz="1400" b="0" dirty="0">
                <a:solidFill>
                  <a:srgbClr val="202020"/>
                </a:solidFill>
                <a:latin typeface="微软雅黑" panose="020B0503020204020204" pitchFamily="34" charset="-122"/>
                <a:ea typeface="微软雅黑" panose="020B0503020204020204" pitchFamily="34" charset="-122"/>
              </a:rPr>
              <a:t>图:  SpiFlash_Write ()函数的操作流程</a:t>
            </a:r>
          </a:p>
        </p:txBody>
      </p:sp>
      <p:pic>
        <p:nvPicPr>
          <p:cNvPr id="223" name="图片 223"/>
          <p:cNvPicPr>
            <a:picLocks noChangeAspect="1"/>
          </p:cNvPicPr>
          <p:nvPr/>
        </p:nvPicPr>
        <p:blipFill>
          <a:blip r:embed="rId3">
            <a:clrChange>
              <a:clrFrom>
                <a:srgbClr val="FFFFFF"/>
              </a:clrFrom>
              <a:clrTo>
                <a:srgbClr val="FFFFFF">
                  <a:alpha val="0"/>
                </a:srgbClr>
              </a:clrTo>
            </a:clrChange>
          </a:blip>
          <a:stretch>
            <a:fillRect/>
          </a:stretch>
        </p:blipFill>
        <p:spPr>
          <a:xfrm>
            <a:off x="2155625" y="920750"/>
            <a:ext cx="6955124" cy="4457585"/>
          </a:xfrm>
          <a:prstGeom prst="rect">
            <a:avLst/>
          </a:prstGeom>
          <a:solidFill>
            <a:schemeClr val="bg1">
              <a:lumMod val="95000"/>
            </a:schemeClr>
          </a:solidFill>
        </p:spPr>
      </p:pic>
    </p:spTree>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 name="直角三角形 4"/>
          <p:cNvSpPr/>
          <p:nvPr>
            <p:custDataLst>
              <p:tags r:id="rId3"/>
            </p:custDataLst>
          </p:nvPr>
        </p:nvSpPr>
        <p:spPr>
          <a:xfrm rot="16200000">
            <a:off x="7325549" y="1991547"/>
            <a:ext cx="2697106" cy="7035797"/>
          </a:xfrm>
          <a:prstGeom prst="rtTriangle">
            <a:avLst/>
          </a:prstGeom>
          <a:solidFill>
            <a:srgbClr val="5E7A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直角三角形 18"/>
          <p:cNvSpPr/>
          <p:nvPr>
            <p:custDataLst>
              <p:tags r:id="rId4"/>
            </p:custDataLst>
          </p:nvPr>
        </p:nvSpPr>
        <p:spPr>
          <a:xfrm rot="5400000">
            <a:off x="2169346" y="-2169345"/>
            <a:ext cx="2697106" cy="7035797"/>
          </a:xfrm>
          <a:prstGeom prst="rtTriangle">
            <a:avLst/>
          </a:prstGeom>
          <a:solidFill>
            <a:srgbClr val="74956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457204" y="6367871"/>
            <a:ext cx="11226890" cy="105319"/>
          </a:xfrm>
          <a:prstGeom prst="rect">
            <a:avLst/>
          </a:prstGeom>
          <a:solidFill>
            <a:srgbClr val="EEF1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7" name="矩形 6"/>
          <p:cNvSpPr/>
          <p:nvPr>
            <p:custDataLst>
              <p:tags r:id="rId6"/>
            </p:custDataLst>
          </p:nvPr>
        </p:nvSpPr>
        <p:spPr>
          <a:xfrm>
            <a:off x="457200" y="457200"/>
            <a:ext cx="11226890" cy="1988820"/>
          </a:xfrm>
          <a:prstGeom prst="rect">
            <a:avLst/>
          </a:prstGeom>
          <a:solidFill>
            <a:srgbClr val="FFFFFF"/>
          </a:solidFill>
          <a:ln w="19050">
            <a:solidFill>
              <a:srgbClr val="EEF1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8" name="矩形 7"/>
          <p:cNvSpPr/>
          <p:nvPr>
            <p:custDataLst>
              <p:tags r:id="rId7"/>
            </p:custDataLst>
          </p:nvPr>
        </p:nvSpPr>
        <p:spPr>
          <a:xfrm>
            <a:off x="457204" y="2438420"/>
            <a:ext cx="11226890" cy="3784630"/>
          </a:xfrm>
          <a:prstGeom prst="rect">
            <a:avLst/>
          </a:prstGeom>
          <a:solidFill>
            <a:srgbClr val="EEF1F6"/>
          </a:solidFill>
          <a:ln w="19050">
            <a:solidFill>
              <a:srgbClr val="EEF1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8"/>
            </p:custDataLst>
          </p:nvPr>
        </p:nvSpPr>
        <p:spPr>
          <a:xfrm>
            <a:off x="1219210" y="762006"/>
            <a:ext cx="9753676" cy="137161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sz="3200" b="1"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2.11.1 SPIM之分散加载实验</a:t>
            </a:r>
          </a:p>
        </p:txBody>
      </p:sp>
      <p:sp>
        <p:nvSpPr>
          <p:cNvPr id="11" name="Title 6"/>
          <p:cNvSpPr txBox="1"/>
          <p:nvPr>
            <p:custDataLst>
              <p:tags r:id="rId9"/>
            </p:custDataLst>
          </p:nvPr>
        </p:nvSpPr>
        <p:spPr>
          <a:xfrm>
            <a:off x="1219200" y="2743200"/>
            <a:ext cx="10221595" cy="320040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50000"/>
              </a:lnSpc>
              <a:spcBef>
                <a:spcPts val="1000"/>
              </a:spcBef>
              <a:spcAft>
                <a:spcPts val="0"/>
              </a:spcAft>
              <a:buSzPct val="100000"/>
              <a:buFont typeface="Wingdings" panose="05000000000000000000" charset="0"/>
              <a:buBlip>
                <a:blip r:embed="rId12"/>
              </a:buBlip>
            </a:pPr>
            <a:r>
              <a:rPr lang="en-US"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SPI总线，也属于一种串行总线。但是其速度要远高于I2C总线，可以达到几十兆赫兹。</a:t>
            </a:r>
          </a:p>
          <a:p>
            <a:pPr marL="285750" lvl="0" indent="-285750" algn="l" fontAlgn="ctr">
              <a:lnSpc>
                <a:spcPct val="150000"/>
              </a:lnSpc>
              <a:spcBef>
                <a:spcPts val="1000"/>
              </a:spcBef>
              <a:spcAft>
                <a:spcPts val="0"/>
              </a:spcAft>
              <a:buSzPct val="100000"/>
              <a:buFont typeface="Wingdings" panose="05000000000000000000" charset="0"/>
              <a:buBlip>
                <a:blip r:embed="rId12"/>
              </a:buBlip>
            </a:pPr>
            <a:r>
              <a:rPr lang="zh-CN"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SPI也有几种不同的模式，比如单线模式、四线模式、SDIO模式,可以满足不同的要求。</a:t>
            </a:r>
          </a:p>
          <a:p>
            <a:pPr marL="285750" lvl="0" indent="-285750" algn="l" fontAlgn="ctr">
              <a:lnSpc>
                <a:spcPct val="150000"/>
              </a:lnSpc>
              <a:spcBef>
                <a:spcPts val="1000"/>
              </a:spcBef>
              <a:spcAft>
                <a:spcPts val="0"/>
              </a:spcAft>
              <a:buSzPct val="100000"/>
              <a:buFont typeface="Wingdings" panose="05000000000000000000" charset="0"/>
              <a:buBlip>
                <a:blip r:embed="rId12"/>
              </a:buBlip>
            </a:pPr>
            <a:r>
              <a:rPr lang="zh-CN"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SPI和I2C最大的区别是采用了硬件的片选管脚来寻址从设备，因此效率更高。带来的缺点是硬件开销大了。</a:t>
            </a:r>
          </a:p>
        </p:txBody>
      </p:sp>
    </p:spTree>
    <p:custDataLst>
      <p:tags r:id="rId1"/>
    </p:custData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读操作</a:t>
            </a:r>
          </a:p>
        </p:txBody>
      </p:sp>
      <p:sp>
        <p:nvSpPr>
          <p:cNvPr id="100" name="文本框 99"/>
          <p:cNvSpPr txBox="1"/>
          <p:nvPr/>
        </p:nvSpPr>
        <p:spPr>
          <a:xfrm>
            <a:off x="2670868" y="5079538"/>
            <a:ext cx="4969510" cy="337185"/>
          </a:xfrm>
          <a:prstGeom prst="rect">
            <a:avLst/>
          </a:prstGeom>
          <a:noFill/>
          <a:ln w="9525">
            <a:noFill/>
          </a:ln>
        </p:spPr>
        <p:txBody>
          <a:bodyPr wrap="square">
            <a:spAutoFit/>
          </a:bodyPr>
          <a:lstStyle/>
          <a:p>
            <a:pPr indent="0" algn="ctr"/>
            <a:r>
              <a:rPr lang="en-US" sz="1600" b="0" dirty="0">
                <a:solidFill>
                  <a:srgbClr val="202020"/>
                </a:solidFill>
                <a:latin typeface="微软雅黑" panose="020B0503020204020204" pitchFamily="34" charset="-122"/>
                <a:ea typeface="微软雅黑" panose="020B0503020204020204" pitchFamily="34" charset="-122"/>
              </a:rPr>
              <a:t>图:  SpiFlash_Read ()函数的操作流程</a:t>
            </a:r>
          </a:p>
        </p:txBody>
      </p:sp>
      <p:pic>
        <p:nvPicPr>
          <p:cNvPr id="256" name="图片 256"/>
          <p:cNvPicPr>
            <a:picLocks noChangeAspect="1"/>
          </p:cNvPicPr>
          <p:nvPr/>
        </p:nvPicPr>
        <p:blipFill>
          <a:blip r:embed="rId3">
            <a:clrChange>
              <a:clrFrom>
                <a:srgbClr val="FFFFFF"/>
              </a:clrFrom>
              <a:clrTo>
                <a:srgbClr val="FFFFFF">
                  <a:alpha val="0"/>
                </a:srgbClr>
              </a:clrTo>
            </a:clrChange>
          </a:blip>
          <a:stretch>
            <a:fillRect/>
          </a:stretch>
        </p:blipFill>
        <p:spPr>
          <a:xfrm>
            <a:off x="1916112" y="1674264"/>
            <a:ext cx="8359775" cy="3290570"/>
          </a:xfrm>
          <a:prstGeom prst="rect">
            <a:avLst/>
          </a:prstGeom>
          <a:solidFill>
            <a:schemeClr val="bg1">
              <a:lumMod val="95000"/>
            </a:schemeClr>
          </a:solidFill>
        </p:spPr>
      </p:pic>
    </p:spTree>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p:custDataLst>
              <p:tags r:id="rId4"/>
            </p:custDataLst>
          </p:nvPr>
        </p:nvSpPr>
        <p:spPr>
          <a:xfrm>
            <a:off x="0" y="0"/>
            <a:ext cx="12192000" cy="6858000"/>
          </a:xfrm>
          <a:prstGeom prst="rect">
            <a:avLst/>
          </a:prstGeom>
          <a:solidFill>
            <a:srgbClr val="EEF1F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p:cNvSpPr/>
          <p:nvPr>
            <p:custDataLst>
              <p:tags r:id="rId5"/>
            </p:custDataLst>
          </p:nvPr>
        </p:nvSpPr>
        <p:spPr>
          <a:xfrm>
            <a:off x="1382975" y="2183924"/>
            <a:ext cx="9756247" cy="2017860"/>
          </a:xfrm>
          <a:prstGeom prst="rect">
            <a:avLst/>
          </a:prstGeom>
          <a:effectLst/>
        </p:spPr>
        <p:txBody>
          <a:bodyPr wrap="square" anchor="ctr" anchorCtr="0">
            <a:normAutofit fontScale="77500" lnSpcReduction="20000"/>
          </a:bodyPr>
          <a:lstStyle/>
          <a:p>
            <a:pPr marL="0" marR="0" lvl="0" indent="0" algn="ctr" defTabSz="457200" rtl="0" eaLnBrk="1" fontAlgn="auto" latinLnBrk="0" hangingPunct="1">
              <a:lnSpc>
                <a:spcPct val="120000"/>
              </a:lnSpc>
              <a:spcBef>
                <a:spcPts val="0"/>
              </a:spcBef>
              <a:spcAft>
                <a:spcPts val="0"/>
              </a:spcAft>
              <a:buSzPct val="100000"/>
              <a:buFontTx/>
              <a:buNone/>
            </a:pPr>
            <a:r>
              <a:rPr kumimoji="0" lang="zh-CN" sz="5400" b="1" i="0" kern="1200" cap="none" spc="300" normalizeH="0" noProof="0">
                <a:ln>
                  <a:noFill/>
                </a:ln>
                <a:solidFill>
                  <a:srgbClr val="FFFFFF"/>
                </a:solidFill>
                <a:effectLst/>
                <a:latin typeface="微软雅黑" panose="020B0503020204020204" pitchFamily="34" charset="-122"/>
                <a:ea typeface="微软雅黑" panose="020B0503020204020204" pitchFamily="34" charset="-122"/>
                <a:cs typeface="苹方 粗体"/>
              </a:rPr>
              <a:t>那么我们看一下程序跑起来实际的结果。请编译、下载，然后打开串口测试软件。</a:t>
            </a:r>
          </a:p>
        </p:txBody>
      </p:sp>
      <p:sp>
        <p:nvSpPr>
          <p:cNvPr id="12" name="Freeform 5"/>
          <p:cNvSpPr>
            <a:spLocks noEditPoints="1"/>
          </p:cNvSpPr>
          <p:nvPr>
            <p:custDataLst>
              <p:tags r:id="rId6"/>
            </p:custDataLst>
          </p:nvPr>
        </p:nvSpPr>
        <p:spPr bwMode="auto">
          <a:xfrm>
            <a:off x="6019799" y="1156229"/>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rgbClr val="F2F2F2"/>
          </a:solidFill>
          <a:ln>
            <a:noFill/>
          </a:ln>
          <a:effectLst>
            <a:outerShdw blurRad="50800" dist="38100" dir="5400000" algn="t" rotWithShape="0">
              <a:srgbClr val="0D0D0D">
                <a:alpha val="70000"/>
              </a:srgbClr>
            </a:outerShdw>
          </a:effec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Freeform 5"/>
          <p:cNvSpPr>
            <a:spLocks noEditPoints="1"/>
          </p:cNvSpPr>
          <p:nvPr>
            <p:custDataLst>
              <p:tags r:id="rId7"/>
            </p:custDataLst>
          </p:nvPr>
        </p:nvSpPr>
        <p:spPr bwMode="auto">
          <a:xfrm rot="10800000">
            <a:off x="6045200" y="4776639"/>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rgbClr val="F2F2F2"/>
          </a:solidFill>
          <a:ln>
            <a:noFill/>
          </a:ln>
          <a:effectLst>
            <a:outerShdw blurRad="50800" dist="38100" dir="5400000" algn="t" rotWithShape="0">
              <a:srgbClr val="0D0D0D">
                <a:alpha val="70000"/>
              </a:srgbClr>
            </a:outerShdw>
          </a:effec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472526" y="5804131"/>
            <a:ext cx="4969510" cy="337185"/>
          </a:xfrm>
          <a:prstGeom prst="rect">
            <a:avLst/>
          </a:prstGeom>
          <a:noFill/>
          <a:ln w="9525">
            <a:noFill/>
          </a:ln>
        </p:spPr>
        <p:txBody>
          <a:bodyPr wrap="square">
            <a:spAutoFit/>
          </a:bodyPr>
          <a:lstStyle/>
          <a:p>
            <a:pPr indent="0" algn="ctr"/>
            <a:r>
              <a:rPr lang="en-US" sz="1600" b="0" dirty="0">
                <a:solidFill>
                  <a:srgbClr val="202020"/>
                </a:solidFill>
                <a:latin typeface="微软雅黑" panose="020B0503020204020204" pitchFamily="34" charset="-122"/>
                <a:ea typeface="微软雅黑" panose="020B0503020204020204" pitchFamily="34" charset="-122"/>
              </a:rPr>
              <a:t>图:   sample5的执行结果</a:t>
            </a:r>
          </a:p>
        </p:txBody>
      </p:sp>
      <p:pic>
        <p:nvPicPr>
          <p:cNvPr id="257" name="图片 257"/>
          <p:cNvPicPr>
            <a:picLocks noChangeAspect="1"/>
          </p:cNvPicPr>
          <p:nvPr/>
        </p:nvPicPr>
        <p:blipFill>
          <a:blip r:embed="rId3">
            <a:clrChange>
              <a:clrFrom>
                <a:srgbClr val="FFFFFF"/>
              </a:clrFrom>
              <a:clrTo>
                <a:srgbClr val="FFFFFF">
                  <a:alpha val="0"/>
                </a:srgbClr>
              </a:clrTo>
            </a:clrChange>
          </a:blip>
          <a:stretch>
            <a:fillRect/>
          </a:stretch>
        </p:blipFill>
        <p:spPr>
          <a:xfrm>
            <a:off x="2712720" y="508000"/>
            <a:ext cx="6946900" cy="5191760"/>
          </a:xfrm>
          <a:prstGeom prst="rect">
            <a:avLst/>
          </a:prstGeom>
          <a:solidFill>
            <a:schemeClr val="accent3">
              <a:lumMod val="20000"/>
              <a:lumOff val="80000"/>
            </a:schemeClr>
          </a:solidFill>
        </p:spPr>
      </p:pic>
    </p:spTree>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2.11.3 USB总线实验</a:t>
            </a:r>
          </a:p>
        </p:txBody>
      </p:sp>
      <p:sp>
        <p:nvSpPr>
          <p:cNvPr id="4" name="文本框 3"/>
          <p:cNvSpPr txBox="1"/>
          <p:nvPr/>
        </p:nvSpPr>
        <p:spPr>
          <a:xfrm>
            <a:off x="939165" y="2310130"/>
            <a:ext cx="9657715" cy="1116781"/>
          </a:xfrm>
          <a:prstGeom prst="rect">
            <a:avLst/>
          </a:prstGeom>
          <a:noFill/>
          <a:ln w="9525">
            <a:noFill/>
          </a:ln>
        </p:spPr>
        <p:txBody>
          <a:bodyPr wrap="square">
            <a:spAutoFit/>
          </a:bodyPr>
          <a:lstStyle/>
          <a:p>
            <a:pPr indent="0">
              <a:lnSpc>
                <a:spcPct val="20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Linux的UHCI的驱动开发者曾经说过：“USB文档是彻头彻尾的邪恶。委员会写的东西大部分都是废话，你最</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好</a:t>
            </a:r>
            <a:r>
              <a:rPr lang="zh-CN" b="0" dirty="0">
                <a:latin typeface="微软雅黑" panose="020B0503020204020204" pitchFamily="34" charset="-122"/>
                <a:ea typeface="微软雅黑" panose="020B0503020204020204" pitchFamily="34" charset="-122"/>
                <a:cs typeface="微软雅黑" panose="020B0503020204020204" pitchFamily="34" charset="-122"/>
              </a:rPr>
              <a:t>忽略。</a:t>
            </a:r>
            <a:r>
              <a:rPr 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859655" y="3794125"/>
            <a:ext cx="3308350" cy="1460500"/>
          </a:xfrm>
          <a:prstGeom prst="rect">
            <a:avLst/>
          </a:prstGeom>
        </p:spPr>
      </p:pic>
    </p:spTree>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2.11.3 USB总线实验</a:t>
            </a:r>
          </a:p>
        </p:txBody>
      </p:sp>
      <p:sp>
        <p:nvSpPr>
          <p:cNvPr id="4" name="文本框 3"/>
          <p:cNvSpPr txBox="1"/>
          <p:nvPr/>
        </p:nvSpPr>
        <p:spPr>
          <a:xfrm>
            <a:off x="899160" y="2183130"/>
            <a:ext cx="9707245" cy="2676525"/>
          </a:xfrm>
          <a:prstGeom prst="rect">
            <a:avLst/>
          </a:prstGeom>
          <a:noFill/>
          <a:ln w="9525">
            <a:noFill/>
          </a:ln>
        </p:spPr>
        <p:txBody>
          <a:bodyPr wrap="square">
            <a:spAutoFit/>
          </a:bodyPr>
          <a:lstStyle/>
          <a:p>
            <a:pPr indent="266700" algn="l">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1.传输的类型有：中断传输、批量传输、同步传输、控制传输。从这四种传输类型我们能发现，</a:t>
            </a:r>
            <a:r>
              <a:rPr lang="en-US" sz="1400" b="0">
                <a:latin typeface="微软雅黑" panose="020B0503020204020204" pitchFamily="34" charset="-122"/>
                <a:ea typeface="微软雅黑" panose="020B0503020204020204" pitchFamily="34" charset="-122"/>
                <a:cs typeface="微软雅黑" panose="020B0503020204020204" pitchFamily="34" charset="-122"/>
              </a:rPr>
              <a:t>USB</a:t>
            </a:r>
            <a:r>
              <a:rPr lang="zh-CN" sz="1400" b="0">
                <a:latin typeface="微软雅黑" panose="020B0503020204020204" pitchFamily="34" charset="-122"/>
                <a:ea typeface="微软雅黑" panose="020B0503020204020204" pitchFamily="34" charset="-122"/>
                <a:cs typeface="微软雅黑" panose="020B0503020204020204" pitchFamily="34" charset="-122"/>
              </a:rPr>
              <a:t>协议其实是针对设备类型做了很多工作的。比如中断传输，他的特点就是要求实时性高，但是数据量不大的设备。比如鼠标、键盘等应用。批量传输也很容易理解，大家的U盘就是典型的批量数据传输的例子。特点就是数据量大，但是对实时性要求不高。同步传输也有非常直观的应用，那就是U</a:t>
            </a:r>
            <a:r>
              <a:rPr lang="en-US" sz="1400" b="0">
                <a:latin typeface="微软雅黑" panose="020B0503020204020204" pitchFamily="34" charset="-122"/>
                <a:ea typeface="微软雅黑" panose="020B0503020204020204" pitchFamily="34" charset="-122"/>
                <a:cs typeface="微软雅黑" panose="020B0503020204020204" pitchFamily="34" charset="-122"/>
              </a:rPr>
              <a:t>SB</a:t>
            </a:r>
            <a:r>
              <a:rPr lang="zh-CN" sz="1400" b="0">
                <a:latin typeface="微软雅黑" panose="020B0503020204020204" pitchFamily="34" charset="-122"/>
                <a:ea typeface="微软雅黑" panose="020B0503020204020204" pitchFamily="34" charset="-122"/>
                <a:cs typeface="微软雅黑" panose="020B0503020204020204" pitchFamily="34" charset="-122"/>
              </a:rPr>
              <a:t>音、视频的传输，这类数据对时间的间隔要求非常高。比如说视频中的帧率，是固定的，所以必须要在相等的时间内传输完数据。控制传输么，就不用解释了，是专门用来传输控制指令的。</a:t>
            </a:r>
          </a:p>
          <a:p>
            <a:pPr indent="266700" algn="l">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2.事务可以分为：in事务、out事务、setup事务。</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266700"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3.</a:t>
            </a:r>
            <a:r>
              <a:rPr lang="zh-CN" sz="1400" b="0">
                <a:latin typeface="微软雅黑" panose="020B0503020204020204" pitchFamily="34" charset="-122"/>
                <a:ea typeface="微软雅黑" panose="020B0503020204020204" pitchFamily="34" charset="-122"/>
                <a:cs typeface="微软雅黑" panose="020B0503020204020204" pitchFamily="34" charset="-122"/>
              </a:rPr>
              <a:t>包可分为：令牌包(setup)、数据包(data)、握手包(ack)、特殊包。</a:t>
            </a:r>
          </a:p>
          <a:p>
            <a:pPr indent="266700" algn="l">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4.域可分为：同步域(sync)、标识域(pid)、地址域(addr)、端点域(endp)、帧号域(fram)、数据域(data)、校验域(crc)。</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2.11.3 USB的描述符</a:t>
            </a:r>
          </a:p>
        </p:txBody>
      </p:sp>
      <p:sp>
        <p:nvSpPr>
          <p:cNvPr id="100" name="文本框 99"/>
          <p:cNvSpPr txBox="1"/>
          <p:nvPr/>
        </p:nvSpPr>
        <p:spPr>
          <a:xfrm>
            <a:off x="6723076" y="5375765"/>
            <a:ext cx="3397250" cy="337185"/>
          </a:xfrm>
          <a:prstGeom prst="rect">
            <a:avLst/>
          </a:prstGeom>
          <a:noFill/>
          <a:ln w="9525">
            <a:noFill/>
          </a:ln>
        </p:spPr>
        <p:txBody>
          <a:bodyPr wrap="square">
            <a:spAutoFit/>
          </a:bodyPr>
          <a:lstStyle/>
          <a:p>
            <a:pPr indent="0" algn="ctr"/>
            <a:r>
              <a:rPr lang="en-US" sz="1600" b="0" dirty="0">
                <a:solidFill>
                  <a:srgbClr val="202020"/>
                </a:solidFill>
                <a:latin typeface="微软雅黑" panose="020B0503020204020204" pitchFamily="34" charset="-122"/>
                <a:ea typeface="微软雅黑" panose="020B0503020204020204" pitchFamily="34" charset="-122"/>
              </a:rPr>
              <a:t>图:  USB描述符分层</a:t>
            </a:r>
          </a:p>
        </p:txBody>
      </p:sp>
      <p:sp>
        <p:nvSpPr>
          <p:cNvPr id="4" name="文本框 3"/>
          <p:cNvSpPr txBox="1"/>
          <p:nvPr/>
        </p:nvSpPr>
        <p:spPr>
          <a:xfrm>
            <a:off x="111183" y="1596274"/>
            <a:ext cx="5319395" cy="1753235"/>
          </a:xfrm>
          <a:prstGeom prst="rect">
            <a:avLst/>
          </a:prstGeom>
          <a:noFill/>
          <a:ln w="9525">
            <a:noFill/>
          </a:ln>
        </p:spPr>
        <p:txBody>
          <a:bodyPr wrap="square">
            <a:spAutoFit/>
          </a:bodyPr>
          <a:lstStyle/>
          <a:p>
            <a:pPr indent="0" algn="l">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	1. </a:t>
            </a:r>
            <a:r>
              <a:rPr lang="zh-CN" b="0" dirty="0">
                <a:latin typeface="微软雅黑" panose="020B0503020204020204" pitchFamily="34" charset="-122"/>
                <a:ea typeface="微软雅黑" panose="020B0503020204020204" pitchFamily="34" charset="-122"/>
                <a:cs typeface="微软雅黑" panose="020B0503020204020204" pitchFamily="34" charset="-122"/>
              </a:rPr>
              <a:t>设备描述符</a:t>
            </a:r>
            <a:r>
              <a:rPr lang="en-US" b="0" dirty="0">
                <a:latin typeface="微软雅黑" panose="020B0503020204020204" pitchFamily="34" charset="-122"/>
                <a:ea typeface="微软雅黑" panose="020B0503020204020204" pitchFamily="34" charset="-122"/>
                <a:cs typeface="微软雅黑" panose="020B0503020204020204" pitchFamily="34" charset="-122"/>
              </a:rPr>
              <a:t>(device description)</a:t>
            </a:r>
          </a:p>
          <a:p>
            <a:pPr indent="0" algn="l">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	2. </a:t>
            </a:r>
            <a:r>
              <a:rPr lang="zh-CN" b="0" dirty="0">
                <a:latin typeface="微软雅黑" panose="020B0503020204020204" pitchFamily="34" charset="-122"/>
                <a:ea typeface="微软雅黑" panose="020B0503020204020204" pitchFamily="34" charset="-122"/>
                <a:cs typeface="微软雅黑" panose="020B0503020204020204" pitchFamily="34" charset="-122"/>
              </a:rPr>
              <a:t>配置描述符</a:t>
            </a:r>
            <a:r>
              <a:rPr lang="en-US" b="0" dirty="0">
                <a:latin typeface="微软雅黑" panose="020B0503020204020204" pitchFamily="34" charset="-122"/>
                <a:ea typeface="微软雅黑" panose="020B0503020204020204" pitchFamily="34" charset="-122"/>
                <a:cs typeface="微软雅黑" panose="020B0503020204020204" pitchFamily="34" charset="-122"/>
              </a:rPr>
              <a:t>(configure description)</a:t>
            </a:r>
          </a:p>
          <a:p>
            <a:pPr indent="0" algn="l">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	3. </a:t>
            </a:r>
            <a:r>
              <a:rPr lang="zh-CN" b="0" dirty="0">
                <a:latin typeface="微软雅黑" panose="020B0503020204020204" pitchFamily="34" charset="-122"/>
                <a:ea typeface="微软雅黑" panose="020B0503020204020204" pitchFamily="34" charset="-122"/>
                <a:cs typeface="微软雅黑" panose="020B0503020204020204" pitchFamily="34" charset="-122"/>
              </a:rPr>
              <a:t>接口描述符</a:t>
            </a:r>
            <a:r>
              <a:rPr lang="en-US" b="0" dirty="0">
                <a:latin typeface="微软雅黑" panose="020B0503020204020204" pitchFamily="34" charset="-122"/>
                <a:ea typeface="微软雅黑" panose="020B0503020204020204" pitchFamily="34" charset="-122"/>
                <a:cs typeface="微软雅黑" panose="020B0503020204020204" pitchFamily="34" charset="-122"/>
              </a:rPr>
              <a:t>(interface description)</a:t>
            </a:r>
          </a:p>
          <a:p>
            <a:pPr indent="0" algn="l">
              <a:lnSpc>
                <a:spcPct val="15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	4. </a:t>
            </a:r>
            <a:r>
              <a:rPr lang="zh-CN" b="0" dirty="0">
                <a:latin typeface="微软雅黑" panose="020B0503020204020204" pitchFamily="34" charset="-122"/>
                <a:ea typeface="微软雅黑" panose="020B0503020204020204" pitchFamily="34" charset="-122"/>
                <a:cs typeface="微软雅黑" panose="020B0503020204020204" pitchFamily="34" charset="-122"/>
              </a:rPr>
              <a:t>端点描述符</a:t>
            </a:r>
            <a:r>
              <a:rPr lang="en-US" b="0" dirty="0">
                <a:latin typeface="微软雅黑" panose="020B0503020204020204" pitchFamily="34" charset="-122"/>
                <a:ea typeface="微软雅黑" panose="020B0503020204020204" pitchFamily="34" charset="-122"/>
                <a:cs typeface="微软雅黑" panose="020B0503020204020204" pitchFamily="34" charset="-122"/>
              </a:rPr>
              <a:t>(endpoint description)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58" name="图示 258"/>
          <p:cNvGraphicFramePr/>
          <p:nvPr>
            <p:extLst>
              <p:ext uri="{D42A27DB-BD31-4B8C-83A1-F6EECF244321}">
                <p14:modId xmlns:p14="http://schemas.microsoft.com/office/powerpoint/2010/main" val="1913276778"/>
              </p:ext>
            </p:extLst>
          </p:nvPr>
        </p:nvGraphicFramePr>
        <p:xfrm>
          <a:off x="4907857" y="1943446"/>
          <a:ext cx="5826125" cy="3253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设备描述符的例子</a:t>
            </a:r>
          </a:p>
        </p:txBody>
      </p:sp>
      <p:sp>
        <p:nvSpPr>
          <p:cNvPr id="100" name="文本框 99"/>
          <p:cNvSpPr txBox="1"/>
          <p:nvPr/>
        </p:nvSpPr>
        <p:spPr>
          <a:xfrm>
            <a:off x="771525" y="1030605"/>
            <a:ext cx="11492230" cy="5584825"/>
          </a:xfrm>
          <a:prstGeom prst="rect">
            <a:avLst/>
          </a:prstGeom>
          <a:noFill/>
          <a:ln w="9525">
            <a:noFill/>
          </a:ln>
        </p:spPr>
        <p:txBody>
          <a:bodyPr wrap="square">
            <a:spAutoFit/>
          </a:bodyPr>
          <a:lstStyle/>
          <a:p>
            <a:pPr indent="0">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一个设备只能有一个设备描述符。设备描述符比较简单，主要是描述设备大类型、设备采用的协议版本、设备的生产厂商、产品的ID、产品的序列号等比较大线条的信息。例如：</a:t>
            </a: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DEVICE DESCRIPTOR</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bLength: 18</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bDescriptorType: 0x01 (DEVICE)</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bcdUSB: 0x0200</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bDeviceClass: Miscellaneous (0xef)</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bDeviceSubClass: 2</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bDeviceProtocol: 1 (Interface Association Descriptor)</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bMaxPacketSize0: 64</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idVendor: Marvell Semiconductor, Inc. (0x1286)</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idProduct: Unknown (0x4e31)</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bcdDevice: 0x0100</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iManufacturer: 1</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iProduct: 2</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iSerialNumber: 3</a:t>
            </a:r>
          </a:p>
          <a:p>
            <a:pPr indent="0">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bNumConfigurations: 1</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配置描述符的例子</a:t>
            </a:r>
          </a:p>
        </p:txBody>
      </p:sp>
      <p:sp>
        <p:nvSpPr>
          <p:cNvPr id="100" name="文本框 99"/>
          <p:cNvSpPr txBox="1"/>
          <p:nvPr/>
        </p:nvSpPr>
        <p:spPr>
          <a:xfrm>
            <a:off x="771525" y="1030605"/>
            <a:ext cx="10463530" cy="5215890"/>
          </a:xfrm>
          <a:prstGeom prst="rect">
            <a:avLst/>
          </a:prstGeom>
          <a:noFill/>
          <a:ln w="9525">
            <a:noFill/>
          </a:ln>
        </p:spPr>
        <p:txBody>
          <a:bodyPr wrap="square">
            <a:spAutoFit/>
          </a:bodyPr>
          <a:lstStyle/>
          <a:p>
            <a:pPr indent="257175" algn="l">
              <a:lnSpc>
                <a:spcPct val="150000"/>
              </a:lnSpc>
            </a:pPr>
            <a:r>
              <a:rPr lang="en-US" sz="1200" b="0">
                <a:latin typeface="微软雅黑" panose="020B0503020204020204" pitchFamily="34" charset="-122"/>
                <a:ea typeface="微软雅黑" panose="020B0503020204020204" pitchFamily="34" charset="-122"/>
                <a:cs typeface="微软雅黑" panose="020B0503020204020204" pitchFamily="34" charset="-122"/>
              </a:rPr>
              <a:t>	</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配置描述符就是比较具体的描述设备细节的了，可以有多个配置描述符，但是设备在同一时刻只能有一个配置描述符有效。配置描述符的例子如下：</a:t>
            </a:r>
          </a:p>
          <a:p>
            <a:pPr indent="257175" algn="l">
              <a:lnSpc>
                <a:spcPct val="150000"/>
              </a:lnSpc>
            </a:pP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CONFIGURATION DESCRIPTOR</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bLength: 9</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bDescriptorType: 0x02 (CONFIGURATION)</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wTotalLength: 121</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bNumInterfaces: 4</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bConfigurationValue: 1</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iConfiguration: 0</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Configuration bmAttributes: 0xc0  SELF-POWERED  NO REMOTE-WAKEUP</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1... .... = Must be 1: Must be 1 for USB 1.1 and higher</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.1.. .... = Self-Powered: This device is SELF-POWERED</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..0. .... = Remote Wakeup: This device does NOT support remote wakeup</a:t>
            </a:r>
          </a:p>
          <a:p>
            <a:pPr indent="257175" algn="l">
              <a:lnSpc>
                <a:spcPct val="150000"/>
              </a:lnSpc>
            </a:pPr>
            <a:r>
              <a:rPr lang="en-US" sz="1400" b="0">
                <a:latin typeface="微软雅黑" panose="020B0503020204020204" pitchFamily="34" charset="-122"/>
                <a:ea typeface="微软雅黑" panose="020B0503020204020204" pitchFamily="34" charset="-122"/>
                <a:cs typeface="微软雅黑" panose="020B0503020204020204" pitchFamily="34" charset="-122"/>
              </a:rPr>
              <a:t>    bMaxPower: 250  (500mA)</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接口描述符的例子</a:t>
            </a:r>
          </a:p>
        </p:txBody>
      </p:sp>
      <p:sp>
        <p:nvSpPr>
          <p:cNvPr id="100" name="文本框 99"/>
          <p:cNvSpPr txBox="1"/>
          <p:nvPr/>
        </p:nvSpPr>
        <p:spPr>
          <a:xfrm>
            <a:off x="851535" y="1242060"/>
            <a:ext cx="11008995" cy="5123180"/>
          </a:xfrm>
          <a:prstGeom prst="rect">
            <a:avLst/>
          </a:prstGeom>
          <a:noFill/>
          <a:ln w="9525">
            <a:noFill/>
          </a:ln>
        </p:spPr>
        <p:txBody>
          <a:bodyPr wrap="square">
            <a:spAutoFit/>
          </a:bodyPr>
          <a:lstStyle/>
          <a:p>
            <a:pPr indent="257175" algn="l">
              <a:lnSpc>
                <a:spcPct val="150000"/>
              </a:lnSpc>
              <a:buClrTx/>
              <a:buSzTx/>
              <a:buFontTx/>
            </a:pPr>
            <a:r>
              <a:rPr lang="en-US" b="0">
                <a:latin typeface="微软雅黑" panose="020B0503020204020204" pitchFamily="34" charset="-122"/>
                <a:ea typeface="微软雅黑" panose="020B0503020204020204" pitchFamily="34" charset="-122"/>
                <a:cs typeface="微软雅黑" panose="020B0503020204020204" pitchFamily="34" charset="-122"/>
              </a:rPr>
              <a:t>到了接口描述符才能看出这到底是个啥设备，键盘、U盘或者camera等。接口描述符可以同时有多个，比如说一个USB音箱，既要有按键设备也要安排音频流设备。</a:t>
            </a:r>
          </a:p>
          <a:p>
            <a:pPr indent="257175" algn="l">
              <a:lnSpc>
                <a:spcPct val="150000"/>
              </a:lnSpc>
              <a:buClrTx/>
              <a:buSzTx/>
              <a:buFontTx/>
            </a:pPr>
            <a:endParaRPr lang="en-US" sz="1400" b="0">
              <a:latin typeface="微软雅黑" panose="020B0503020204020204" pitchFamily="34" charset="-122"/>
              <a:ea typeface="微软雅黑" panose="020B0503020204020204" pitchFamily="34" charset="-122"/>
              <a:cs typeface="微软雅黑" panose="020B0503020204020204" pitchFamily="34" charset="-122"/>
            </a:endParaRP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INTERFACE DESCRIPTOR (2.0): class Vendor Specific</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bLength: 9</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bDescriptorType: 0x04 (INTERFACE)</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bInterfaceNumber: 2</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bAlternateSetting: 0</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bNumEndpoints: 2</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bInterfaceClass: Vendor Specific (0xff)</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bInterfaceSubClass: 0x00</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bInterfaceProtocol: 0x00</a:t>
            </a:r>
          </a:p>
          <a:p>
            <a:pPr indent="257175" algn="l">
              <a:lnSpc>
                <a:spcPct val="150000"/>
              </a:lnSpc>
              <a:buClrTx/>
              <a:buSzTx/>
              <a:buFontTx/>
            </a:pPr>
            <a:r>
              <a:rPr lang="en-US" sz="1400" b="0">
                <a:latin typeface="微软雅黑" panose="020B0503020204020204" pitchFamily="34" charset="-122"/>
                <a:ea typeface="微软雅黑" panose="020B0503020204020204" pitchFamily="34" charset="-122"/>
                <a:cs typeface="微软雅黑" panose="020B0503020204020204" pitchFamily="34" charset="-122"/>
              </a:rPr>
              <a:t>    iInterface: 8</a:t>
            </a:r>
          </a:p>
          <a:p>
            <a:pPr indent="257175" algn="l">
              <a:lnSpc>
                <a:spcPct val="150000"/>
              </a:lnSpc>
              <a:buClrTx/>
              <a:buSzTx/>
              <a:buFontTx/>
            </a:pPr>
            <a:r>
              <a:rPr lang="en-US" sz="1400">
                <a:latin typeface="微软雅黑" panose="020B0503020204020204" pitchFamily="34" charset="-122"/>
                <a:ea typeface="微软雅黑" panose="020B0503020204020204" pitchFamily="34" charset="-122"/>
                <a:cs typeface="微软雅黑" panose="020B0503020204020204" pitchFamily="34" charset="-122"/>
              </a:rPr>
              <a:t>一个接口描述符包含多个端点描述符，端点描述符分为很多种类，比如控制端点(CONTROL)、中断端点(INTERRUPT)、批量端点(BULK)、同步端点(ISOCHRONOUS)，和前面对传输种类的描述相对应。</a:t>
            </a:r>
          </a:p>
        </p:txBody>
      </p:sp>
    </p:spTree>
  </p:cSld>
  <p:clrMapOvr>
    <a:masterClrMapping/>
  </p:clrMapOvr>
  <p:transition spd="slow" advClick="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类的概念</a:t>
            </a:r>
          </a:p>
        </p:txBody>
      </p:sp>
      <p:sp>
        <p:nvSpPr>
          <p:cNvPr id="100" name="文本框 99"/>
          <p:cNvSpPr txBox="1"/>
          <p:nvPr/>
        </p:nvSpPr>
        <p:spPr>
          <a:xfrm>
            <a:off x="591185" y="1721485"/>
            <a:ext cx="10662285" cy="3415030"/>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有了描述符，接下来就能把设备进一步归类，所以类</a:t>
            </a:r>
            <a:r>
              <a:rPr lang="en-US" b="0">
                <a:latin typeface="微软雅黑" panose="020B0503020204020204" pitchFamily="34" charset="-122"/>
                <a:ea typeface="微软雅黑" panose="020B0503020204020204" pitchFamily="34" charset="-122"/>
                <a:cs typeface="微软雅黑" panose="020B0503020204020204" pitchFamily="34" charset="-122"/>
              </a:rPr>
              <a:t>(Class)</a:t>
            </a:r>
            <a:r>
              <a:rPr lang="zh-CN" b="0">
                <a:latin typeface="微软雅黑" panose="020B0503020204020204" pitchFamily="34" charset="-122"/>
                <a:ea typeface="微软雅黑" panose="020B0503020204020204" pitchFamily="34" charset="-122"/>
                <a:cs typeface="微软雅黑" panose="020B0503020204020204" pitchFamily="34" charset="-122"/>
              </a:rPr>
              <a:t>的概念就应运而生。其实在前面的设备描述符里就有三个字段是定义设备类的。</a:t>
            </a:r>
          </a:p>
          <a:p>
            <a:pPr indent="0">
              <a:lnSpc>
                <a:spcPct val="150000"/>
              </a:lnSpc>
            </a:pP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b="0">
                <a:latin typeface="微软雅黑" panose="020B0503020204020204" pitchFamily="34" charset="-122"/>
                <a:ea typeface="微软雅黑" panose="020B0503020204020204" pitchFamily="34" charset="-122"/>
                <a:cs typeface="微软雅黑" panose="020B0503020204020204" pitchFamily="34" charset="-122"/>
              </a:rPr>
              <a:t>    bDeviceClass: Miscellaneous (0xef)</a:t>
            </a:r>
          </a:p>
          <a:p>
            <a:pPr indent="0">
              <a:lnSpc>
                <a:spcPct val="150000"/>
              </a:lnSpc>
            </a:pPr>
            <a:r>
              <a:rPr lang="en-US" b="0">
                <a:latin typeface="微软雅黑" panose="020B0503020204020204" pitchFamily="34" charset="-122"/>
                <a:ea typeface="微软雅黑" panose="020B0503020204020204" pitchFamily="34" charset="-122"/>
                <a:cs typeface="微软雅黑" panose="020B0503020204020204" pitchFamily="34" charset="-122"/>
              </a:rPr>
              <a:t>    bDeviceSubClass: 2</a:t>
            </a:r>
          </a:p>
          <a:p>
            <a:pPr indent="0">
              <a:lnSpc>
                <a:spcPct val="150000"/>
              </a:lnSpc>
            </a:pPr>
            <a:r>
              <a:rPr lang="en-US" b="0">
                <a:latin typeface="微软雅黑" panose="020B0503020204020204" pitchFamily="34" charset="-122"/>
                <a:ea typeface="微软雅黑" panose="020B0503020204020204" pitchFamily="34" charset="-122"/>
                <a:cs typeface="微软雅黑" panose="020B0503020204020204" pitchFamily="34" charset="-122"/>
              </a:rPr>
              <a:t>    bDeviceProtocol: 1 (Interface Association Descriptor)</a:t>
            </a:r>
          </a:p>
          <a:p>
            <a:pPr indent="0">
              <a:lnSpc>
                <a:spcPct val="150000"/>
              </a:lnSpc>
            </a:pPr>
            <a:r>
              <a:rPr lang="en-US" b="0">
                <a:latin typeface="微软雅黑" panose="020B0503020204020204" pitchFamily="34" charset="-122"/>
                <a:ea typeface="微软雅黑" panose="020B0503020204020204" pitchFamily="34" charset="-122"/>
                <a:cs typeface="微软雅黑" panose="020B0503020204020204" pitchFamily="34" charset="-122"/>
              </a:rPr>
              <a:t>	</a:t>
            </a:r>
          </a:p>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具体类的描述可以在：</a:t>
            </a:r>
            <a:r>
              <a:rPr 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https://www.usb.org/defined-class-codes</a:t>
            </a:r>
            <a:r>
              <a:rPr lang="en-US"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中找。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sz="3200" dirty="0">
                <a:solidFill>
                  <a:srgbClr val="202020"/>
                </a:solidFill>
                <a:latin typeface="微软雅黑" panose="020B0503020204020204" pitchFamily="34" charset="-122"/>
                <a:ea typeface="微软雅黑" panose="020B0503020204020204" pitchFamily="34" charset="-122"/>
              </a:rPr>
              <a:t>2.11.1 SPIM之分散加载实验</a:t>
            </a:r>
          </a:p>
        </p:txBody>
      </p:sp>
      <p:pic>
        <p:nvPicPr>
          <p:cNvPr id="5" name="图片 5"/>
          <p:cNvPicPr>
            <a:picLocks noChangeAspect="1"/>
          </p:cNvPicPr>
          <p:nvPr/>
        </p:nvPicPr>
        <p:blipFill>
          <a:blip r:embed="rId3"/>
          <a:stretch>
            <a:fillRect/>
          </a:stretch>
        </p:blipFill>
        <p:spPr>
          <a:xfrm>
            <a:off x="454025" y="2040890"/>
            <a:ext cx="4817110" cy="3338830"/>
          </a:xfrm>
          <a:prstGeom prst="rect">
            <a:avLst/>
          </a:prstGeom>
        </p:spPr>
      </p:pic>
      <p:sp>
        <p:nvSpPr>
          <p:cNvPr id="2" name="文本框 1"/>
          <p:cNvSpPr txBox="1"/>
          <p:nvPr/>
        </p:nvSpPr>
        <p:spPr>
          <a:xfrm>
            <a:off x="5271135" y="2040890"/>
            <a:ext cx="6585585" cy="3415030"/>
          </a:xfrm>
          <a:prstGeom prst="rect">
            <a:avLst/>
          </a:prstGeom>
          <a:noFill/>
          <a:ln w="9525">
            <a:noFill/>
          </a:ln>
        </p:spPr>
        <p:txBody>
          <a:bodyPr wrap="square">
            <a:spAutoFit/>
          </a:bodyPr>
          <a:lstStyle/>
          <a:p>
            <a:pPr indent="266700" algn="l">
              <a:lnSpc>
                <a:spcPct val="150000"/>
              </a:lnSpc>
            </a:pPr>
            <a:r>
              <a:rPr lang="zh-CN" sz="1600" b="0" dirty="0">
                <a:latin typeface="微软雅黑" panose="020B0503020204020204" pitchFamily="34" charset="-122"/>
                <a:ea typeface="微软雅黑" panose="020B0503020204020204" pitchFamily="34" charset="-122"/>
                <a:cs typeface="微软雅黑" panose="020B0503020204020204" pitchFamily="34" charset="-122"/>
              </a:rPr>
              <a:t>学习板上，我们外置了一个容量比较大的外置Flash。</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AT32F407</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可以将外置Flash映射到内部寻址空间中，也就是可以把外部的</a:t>
            </a:r>
            <a:r>
              <a:rPr lang="en-US" sz="1600" b="0" dirty="0" err="1">
                <a:latin typeface="微软雅黑" panose="020B0503020204020204" pitchFamily="34" charset="-122"/>
                <a:ea typeface="微软雅黑" panose="020B0503020204020204" pitchFamily="34" charset="-122"/>
                <a:cs typeface="微软雅黑" panose="020B0503020204020204" pitchFamily="34" charset="-122"/>
              </a:rPr>
              <a:t>Flas</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h当作内部的程序和数据存储器来使用。</a:t>
            </a:r>
          </a:p>
          <a:p>
            <a:pPr indent="266700" algn="l">
              <a:lnSpc>
                <a:spcPct val="150000"/>
              </a:lnSpc>
            </a:pPr>
            <a:r>
              <a:rPr lang="zh-CN" sz="1600" b="0" dirty="0">
                <a:latin typeface="微软雅黑" panose="020B0503020204020204" pitchFamily="34" charset="-122"/>
                <a:ea typeface="微软雅黑" panose="020B0503020204020204" pitchFamily="34" charset="-122"/>
                <a:cs typeface="微软雅黑" panose="020B0503020204020204" pitchFamily="34" charset="-122"/>
              </a:rPr>
              <a:t>这个接口又被命名成</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SPIM(SPI Flash Memory)</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扩展。</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AT32F407</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的</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SPIM</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和USB接口是复用的，因此当启用了S</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PIM</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接口，</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USB</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接口将无法使用。</a:t>
            </a:r>
          </a:p>
          <a:p>
            <a:pPr indent="266700" algn="l">
              <a:lnSpc>
                <a:spcPct val="150000"/>
              </a:lnSpc>
            </a:pPr>
            <a:r>
              <a:rPr lang="en-US" sz="1600" b="0" dirty="0">
                <a:latin typeface="微软雅黑" panose="020B0503020204020204" pitchFamily="34" charset="-122"/>
                <a:ea typeface="微软雅黑" panose="020B0503020204020204" pitchFamily="34" charset="-122"/>
                <a:cs typeface="微软雅黑" panose="020B0503020204020204" pitchFamily="34" charset="-122"/>
              </a:rPr>
              <a:t>SPIM</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的操作模式和</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非常类似，最大的不同是</a:t>
            </a:r>
            <a:r>
              <a:rPr lang="en-US" sz="1600" b="0" dirty="0">
                <a:latin typeface="微软雅黑" panose="020B0503020204020204" pitchFamily="34" charset="-122"/>
                <a:ea typeface="微软雅黑" panose="020B0503020204020204" pitchFamily="34" charset="-122"/>
                <a:cs typeface="微软雅黑" panose="020B0503020204020204" pitchFamily="34" charset="-122"/>
              </a:rPr>
              <a:t>SPIM</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接口只支持半字（16bit）或字（32bit）操作。这是</a:t>
            </a:r>
            <a:r>
              <a:rPr lang="zh-CN" altLang="en-US" sz="1600" b="0" dirty="0">
                <a:latin typeface="微软雅黑" panose="020B0503020204020204" pitchFamily="34" charset="-122"/>
                <a:ea typeface="微软雅黑" panose="020B0503020204020204" pitchFamily="34" charset="-122"/>
                <a:cs typeface="微软雅黑" panose="020B0503020204020204" pitchFamily="34" charset="-122"/>
              </a:rPr>
              <a:t>因为</a:t>
            </a:r>
            <a:r>
              <a:rPr lang="zh-CN" sz="1600" b="0" dirty="0">
                <a:latin typeface="微软雅黑" panose="020B0503020204020204" pitchFamily="34" charset="-122"/>
                <a:ea typeface="微软雅黑" panose="020B0503020204020204" pitchFamily="34" charset="-122"/>
                <a:cs typeface="微软雅黑" panose="020B0503020204020204" pitchFamily="34" charset="-122"/>
              </a:rPr>
              <a:t>程序执行的时候内核只能以半字或字的方式来访问程序存储区。</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USB传输的逻辑结构</a:t>
            </a:r>
          </a:p>
        </p:txBody>
      </p:sp>
      <p:pic>
        <p:nvPicPr>
          <p:cNvPr id="226" name="图片 226"/>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9788"/>
          <a:stretch>
            <a:fillRect/>
          </a:stretch>
        </p:blipFill>
        <p:spPr>
          <a:xfrm>
            <a:off x="2075815" y="2756535"/>
            <a:ext cx="6647180" cy="3533775"/>
          </a:xfrm>
          <a:prstGeom prst="rect">
            <a:avLst/>
          </a:prstGeom>
          <a:solidFill>
            <a:schemeClr val="accent3">
              <a:lumMod val="20000"/>
              <a:lumOff val="80000"/>
            </a:schemeClr>
          </a:solidFill>
          <a:ln>
            <a:noFill/>
          </a:ln>
        </p:spPr>
      </p:pic>
      <p:sp>
        <p:nvSpPr>
          <p:cNvPr id="100" name="文本框 99"/>
          <p:cNvSpPr txBox="1"/>
          <p:nvPr/>
        </p:nvSpPr>
        <p:spPr>
          <a:xfrm>
            <a:off x="814705" y="1304925"/>
            <a:ext cx="11049635" cy="829945"/>
          </a:xfrm>
          <a:prstGeom prst="rect">
            <a:avLst/>
          </a:prstGeom>
          <a:noFill/>
          <a:ln w="9525">
            <a:noFill/>
          </a:ln>
        </p:spPr>
        <p:txBody>
          <a:bodyPr wrap="square">
            <a:spAutoFit/>
          </a:bodyPr>
          <a:lstStyle/>
          <a:p>
            <a:pPr indent="0">
              <a:lnSpc>
                <a:spcPct val="150000"/>
              </a:lnSpc>
            </a:pPr>
            <a:r>
              <a:rPr lang="en-US" sz="1600" b="0">
                <a:latin typeface="微软雅黑" panose="020B0503020204020204" pitchFamily="34" charset="-122"/>
                <a:ea typeface="微软雅黑" panose="020B0503020204020204" pitchFamily="34" charset="-122"/>
                <a:cs typeface="微软雅黑" panose="020B0503020204020204" pitchFamily="34" charset="-122"/>
              </a:rPr>
              <a:t>USB</a:t>
            </a:r>
            <a:r>
              <a:rPr lang="zh-CN" sz="1600" b="0">
                <a:latin typeface="微软雅黑" panose="020B0503020204020204" pitchFamily="34" charset="-122"/>
                <a:ea typeface="微软雅黑" panose="020B0503020204020204" pitchFamily="34" charset="-122"/>
                <a:cs typeface="微软雅黑" panose="020B0503020204020204" pitchFamily="34" charset="-122"/>
              </a:rPr>
              <a:t>的通讯是点对点的，一般是主机和设备之间。这个通讯的逻辑信道在USB协议里称之为管道（PIPE）。一个设备里可以有多个管道，分别负责传输不同类型的数据，管道两端称之为端点(</a:t>
            </a:r>
            <a:r>
              <a:rPr lang="en-US" sz="1600" b="0">
                <a:latin typeface="微软雅黑" panose="020B0503020204020204" pitchFamily="34" charset="-122"/>
                <a:ea typeface="微软雅黑" panose="020B0503020204020204" pitchFamily="34" charset="-122"/>
                <a:cs typeface="微软雅黑" panose="020B0503020204020204" pitchFamily="34" charset="-122"/>
              </a:rPr>
              <a:t>endpoint)</a:t>
            </a:r>
            <a:r>
              <a:rPr lang="zh-CN" sz="1600" b="0">
                <a:latin typeface="微软雅黑" panose="020B0503020204020204" pitchFamily="34" charset="-122"/>
                <a:ea typeface="微软雅黑" panose="020B0503020204020204" pitchFamily="34" charset="-122"/>
                <a:cs typeface="微软雅黑" panose="020B0503020204020204" pitchFamily="34" charset="-122"/>
              </a:rPr>
              <a:t>。其逻辑图如下：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altLang="zh-CN" sz="2800" dirty="0">
                <a:solidFill>
                  <a:srgbClr val="202020"/>
                </a:solidFill>
                <a:latin typeface="微软雅黑" panose="020B0503020204020204" pitchFamily="34" charset="-122"/>
                <a:ea typeface="微软雅黑" panose="020B0503020204020204" pitchFamily="34" charset="-122"/>
              </a:rPr>
              <a:t>USB</a:t>
            </a:r>
            <a:r>
              <a:rPr lang="zh-CN" altLang="en-US" sz="2800" dirty="0">
                <a:solidFill>
                  <a:srgbClr val="202020"/>
                </a:solidFill>
                <a:latin typeface="微软雅黑" panose="020B0503020204020204" pitchFamily="34" charset="-122"/>
                <a:ea typeface="微软雅黑" panose="020B0503020204020204" pitchFamily="34" charset="-122"/>
              </a:rPr>
              <a:t>传输枚举</a:t>
            </a:r>
          </a:p>
        </p:txBody>
      </p:sp>
      <p:sp>
        <p:nvSpPr>
          <p:cNvPr id="100" name="文本框 99"/>
          <p:cNvSpPr txBox="1"/>
          <p:nvPr/>
        </p:nvSpPr>
        <p:spPr>
          <a:xfrm>
            <a:off x="879475" y="1181100"/>
            <a:ext cx="10045700" cy="337185"/>
          </a:xfrm>
          <a:prstGeom prst="rect">
            <a:avLst/>
          </a:prstGeom>
          <a:noFill/>
          <a:ln w="9525">
            <a:noFill/>
          </a:ln>
        </p:spPr>
        <p:txBody>
          <a:bodyPr wrap="square">
            <a:spAutoFit/>
          </a:bodyPr>
          <a:lstStyle/>
          <a:p>
            <a:pPr indent="0"/>
            <a:r>
              <a:rPr lang="zh-CN" sz="1600" b="0">
                <a:latin typeface="微软雅黑" panose="020B0503020204020204" pitchFamily="34" charset="-122"/>
                <a:ea typeface="微软雅黑" panose="020B0503020204020204" pitchFamily="34" charset="-122"/>
                <a:cs typeface="微软雅黑" panose="020B0503020204020204" pitchFamily="34" charset="-122"/>
              </a:rPr>
              <a:t>一个</a:t>
            </a:r>
            <a:r>
              <a:rPr lang="en-US" sz="1600" b="0">
                <a:latin typeface="微软雅黑" panose="020B0503020204020204" pitchFamily="34" charset="-122"/>
                <a:ea typeface="微软雅黑" panose="020B0503020204020204" pitchFamily="34" charset="-122"/>
                <a:cs typeface="微软雅黑" panose="020B0503020204020204" pitchFamily="34" charset="-122"/>
              </a:rPr>
              <a:t>USB</a:t>
            </a:r>
            <a:r>
              <a:rPr lang="zh-CN" sz="1600" b="0">
                <a:latin typeface="微软雅黑" panose="020B0503020204020204" pitchFamily="34" charset="-122"/>
                <a:ea typeface="微软雅黑" panose="020B0503020204020204" pitchFamily="34" charset="-122"/>
                <a:cs typeface="微软雅黑" panose="020B0503020204020204" pitchFamily="34" charset="-122"/>
              </a:rPr>
              <a:t>设备从插入到正常通讯一般经历两步，枚举和正常的数据传输。枚举是设备能被正常识别的关键。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4" name="图片 244"/>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04" t="3618" r="11456" b="10466"/>
          <a:stretch>
            <a:fillRect/>
          </a:stretch>
        </p:blipFill>
        <p:spPr>
          <a:xfrm>
            <a:off x="2802255" y="1847215"/>
            <a:ext cx="5684520" cy="4301490"/>
          </a:xfrm>
          <a:prstGeom prst="rect">
            <a:avLst/>
          </a:prstGeom>
          <a:solidFill>
            <a:schemeClr val="accent3">
              <a:lumMod val="20000"/>
              <a:lumOff val="80000"/>
            </a:schemeClr>
          </a:solidFill>
          <a:ln>
            <a:noFill/>
          </a:ln>
        </p:spPr>
      </p:pic>
      <p:sp>
        <p:nvSpPr>
          <p:cNvPr id="3" name="文本框 2"/>
          <p:cNvSpPr txBox="1"/>
          <p:nvPr/>
        </p:nvSpPr>
        <p:spPr>
          <a:xfrm>
            <a:off x="3815080" y="6237605"/>
            <a:ext cx="5080000" cy="306705"/>
          </a:xfrm>
          <a:prstGeom prst="rect">
            <a:avLst/>
          </a:prstGeom>
          <a:noFill/>
          <a:ln w="9525">
            <a:noFill/>
          </a:ln>
        </p:spPr>
        <p:txBody>
          <a:bodyPr>
            <a:spAutoFit/>
          </a:bodyPr>
          <a:lstStyle/>
          <a:p>
            <a:pPr algn="l">
              <a:buClrTx/>
              <a:buSzTx/>
              <a:buFontTx/>
            </a:pPr>
            <a:r>
              <a:rPr lang="zh-CN" sz="1400" b="0">
                <a:latin typeface="微软雅黑" panose="020B0503020204020204" pitchFamily="34" charset="-122"/>
                <a:ea typeface="微软雅黑" panose="020B0503020204020204" pitchFamily="34" charset="-122"/>
                <a:cs typeface="微软雅黑" panose="020B0503020204020204" pitchFamily="34" charset="-122"/>
              </a:rPr>
              <a:t>图:  USB传输枚举过程中的一个控制传输过程</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USB的硬件连接试验</a:t>
            </a:r>
          </a:p>
        </p:txBody>
      </p:sp>
      <p:pic>
        <p:nvPicPr>
          <p:cNvPr id="247" name="图片 247"/>
          <p:cNvPicPr>
            <a:picLocks noChangeAspect="1"/>
          </p:cNvPicPr>
          <p:nvPr/>
        </p:nvPicPr>
        <p:blipFill>
          <a:blip r:embed="rId3"/>
          <a:stretch>
            <a:fillRect/>
          </a:stretch>
        </p:blipFill>
        <p:spPr>
          <a:xfrm>
            <a:off x="1070061" y="2243773"/>
            <a:ext cx="3867785" cy="3199596"/>
          </a:xfrm>
          <a:prstGeom prst="rect">
            <a:avLst/>
          </a:prstGeom>
          <a:solidFill>
            <a:schemeClr val="accent4">
              <a:lumMod val="20000"/>
              <a:lumOff val="80000"/>
            </a:schemeClr>
          </a:solidFill>
          <a:ln>
            <a:solidFill>
              <a:schemeClr val="bg1">
                <a:lumMod val="65000"/>
              </a:schemeClr>
            </a:solidFill>
          </a:ln>
        </p:spPr>
      </p:pic>
      <p:pic>
        <p:nvPicPr>
          <p:cNvPr id="400" name="图片 400"/>
          <p:cNvPicPr>
            <a:picLocks noChangeAspect="1"/>
          </p:cNvPicPr>
          <p:nvPr/>
        </p:nvPicPr>
        <p:blipFill>
          <a:blip r:embed="rId4"/>
          <a:stretch>
            <a:fillRect/>
          </a:stretch>
        </p:blipFill>
        <p:spPr>
          <a:xfrm>
            <a:off x="5356166" y="2240258"/>
            <a:ext cx="5566757" cy="3232611"/>
          </a:xfrm>
          <a:prstGeom prst="rect">
            <a:avLst/>
          </a:prstGeom>
          <a:solidFill>
            <a:schemeClr val="accent4">
              <a:lumMod val="20000"/>
              <a:lumOff val="80000"/>
            </a:schemeClr>
          </a:solidFill>
          <a:ln>
            <a:solidFill>
              <a:schemeClr val="bg1">
                <a:lumMod val="85000"/>
              </a:schemeClr>
            </a:solidFill>
          </a:ln>
        </p:spPr>
      </p:pic>
      <p:sp>
        <p:nvSpPr>
          <p:cNvPr id="100" name="文本框 99"/>
          <p:cNvSpPr txBox="1"/>
          <p:nvPr/>
        </p:nvSpPr>
        <p:spPr>
          <a:xfrm>
            <a:off x="3863686" y="5625430"/>
            <a:ext cx="3867785" cy="306705"/>
          </a:xfrm>
          <a:prstGeom prst="rect">
            <a:avLst/>
          </a:prstGeom>
          <a:noFill/>
          <a:ln w="9525">
            <a:noFill/>
          </a:ln>
        </p:spPr>
        <p:txBody>
          <a:bodyPr wrap="square">
            <a:spAutoFit/>
          </a:bodyPr>
          <a:lstStyle/>
          <a:p>
            <a:pPr>
              <a:buClrTx/>
              <a:buSzTx/>
              <a:buFontTx/>
            </a:pPr>
            <a:r>
              <a:rPr lang="zh-CN" sz="1400" b="0">
                <a:latin typeface="微软雅黑" panose="020B0503020204020204" pitchFamily="34" charset="-122"/>
                <a:ea typeface="微软雅黑" panose="020B0503020204020204" pitchFamily="34" charset="-122"/>
                <a:cs typeface="微软雅黑" panose="020B0503020204020204" pitchFamily="34" charset="-122"/>
              </a:rPr>
              <a:t>图: USB的硬件连接原理图</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50850" y="1427480"/>
            <a:ext cx="10912475" cy="337185"/>
          </a:xfrm>
          <a:prstGeom prst="rect">
            <a:avLst/>
          </a:prstGeom>
          <a:noFill/>
          <a:ln w="9525">
            <a:noFill/>
          </a:ln>
        </p:spPr>
        <p:txBody>
          <a:bodyPr wrap="square">
            <a:spAutoFit/>
          </a:bodyPr>
          <a:lstStyle/>
          <a:p>
            <a:pPr indent="0"/>
            <a:r>
              <a:rPr lang="zh-CN" sz="1600" b="0">
                <a:latin typeface="微软雅黑" panose="020B0503020204020204" pitchFamily="34" charset="-122"/>
                <a:ea typeface="微软雅黑" panose="020B0503020204020204" pitchFamily="34" charset="-122"/>
                <a:cs typeface="微软雅黑" panose="020B0503020204020204" pitchFamily="34" charset="-122"/>
              </a:rPr>
              <a:t>此次的实验目的是用</a:t>
            </a:r>
            <a:r>
              <a:rPr lang="en-US" sz="1600" b="0">
                <a:latin typeface="微软雅黑" panose="020B0503020204020204" pitchFamily="34" charset="-122"/>
                <a:ea typeface="微软雅黑" panose="020B0503020204020204" pitchFamily="34" charset="-122"/>
                <a:cs typeface="微软雅黑" panose="020B0503020204020204" pitchFamily="34" charset="-122"/>
              </a:rPr>
              <a:t>CDC C</a:t>
            </a:r>
            <a:r>
              <a:rPr lang="zh-CN" sz="1600" b="0">
                <a:latin typeface="微软雅黑" panose="020B0503020204020204" pitchFamily="34" charset="-122"/>
                <a:ea typeface="微软雅黑" panose="020B0503020204020204" pitchFamily="34" charset="-122"/>
                <a:cs typeface="微软雅黑" panose="020B0503020204020204" pitchFamily="34" charset="-122"/>
              </a:rPr>
              <a:t>lass来实现一个简单的数据上下行的Demo。还是先看看硬件是怎么接的。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2.11.3 USB总线实验</a:t>
            </a:r>
          </a:p>
        </p:txBody>
      </p:sp>
      <p:pic>
        <p:nvPicPr>
          <p:cNvPr id="250" name="图片 250"/>
          <p:cNvPicPr>
            <a:picLocks noChangeAspect="1"/>
          </p:cNvPicPr>
          <p:nvPr/>
        </p:nvPicPr>
        <p:blipFill>
          <a:blip r:embed="rId3">
            <a:clrChange>
              <a:clrFrom>
                <a:srgbClr val="FFFFFF"/>
              </a:clrFrom>
              <a:clrTo>
                <a:srgbClr val="FFFFFF">
                  <a:alpha val="0"/>
                </a:srgbClr>
              </a:clrTo>
            </a:clrChange>
          </a:blip>
          <a:stretch>
            <a:fillRect/>
          </a:stretch>
        </p:blipFill>
        <p:spPr>
          <a:xfrm>
            <a:off x="5542280" y="1030605"/>
            <a:ext cx="5284470" cy="5289550"/>
          </a:xfrm>
          <a:prstGeom prst="rect">
            <a:avLst/>
          </a:prstGeom>
          <a:solidFill>
            <a:schemeClr val="accent3">
              <a:lumMod val="20000"/>
              <a:lumOff val="80000"/>
            </a:schemeClr>
          </a:solidFill>
        </p:spPr>
      </p:pic>
      <p:sp>
        <p:nvSpPr>
          <p:cNvPr id="100" name="文本框 99"/>
          <p:cNvSpPr txBox="1"/>
          <p:nvPr/>
        </p:nvSpPr>
        <p:spPr>
          <a:xfrm>
            <a:off x="6153150" y="6407150"/>
            <a:ext cx="3625215" cy="337185"/>
          </a:xfrm>
          <a:prstGeom prst="rect">
            <a:avLst/>
          </a:prstGeom>
          <a:noFill/>
          <a:ln w="9525">
            <a:noFill/>
          </a:ln>
        </p:spPr>
        <p:txBody>
          <a:bodyPr wrap="square">
            <a:spAutoFit/>
          </a:bodyPr>
          <a:lstStyle/>
          <a:p>
            <a:pPr indent="0" algn="ctr"/>
            <a:r>
              <a:rPr lang="zh-CN" sz="1600" b="0">
                <a:latin typeface="微软雅黑" panose="020B0503020204020204" pitchFamily="34" charset="-122"/>
                <a:ea typeface="微软雅黑" panose="020B0503020204020204" pitchFamily="34" charset="-122"/>
                <a:cs typeface="微软雅黑" panose="020B0503020204020204" pitchFamily="34" charset="-122"/>
              </a:rPr>
              <a:t>图: AT32F407中USB模块框图</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70230" y="1721485"/>
            <a:ext cx="4529455" cy="4440767"/>
          </a:xfrm>
          <a:prstGeom prst="rect">
            <a:avLst/>
          </a:prstGeom>
          <a:noFill/>
          <a:ln w="9525">
            <a:noFill/>
          </a:ln>
        </p:spPr>
        <p:txBody>
          <a:bodyPr wrap="square">
            <a:spAutoFit/>
          </a:bodyPr>
          <a:lstStyle/>
          <a:p>
            <a:pPr indent="0">
              <a:lnSpc>
                <a:spcPct val="200000"/>
              </a:lnSpc>
            </a:pPr>
            <a:r>
              <a:rPr lang="en-US" b="0" dirty="0">
                <a:latin typeface="微软雅黑" panose="020B0503020204020204" pitchFamily="34" charset="-122"/>
                <a:ea typeface="微软雅黑" panose="020B0503020204020204" pitchFamily="34" charset="-122"/>
                <a:cs typeface="微软雅黑" panose="020B0503020204020204" pitchFamily="34" charset="-122"/>
              </a:rPr>
              <a:t>USB</a:t>
            </a:r>
            <a:r>
              <a:rPr lang="zh-CN" b="0" dirty="0">
                <a:latin typeface="微软雅黑" panose="020B0503020204020204" pitchFamily="34" charset="-122"/>
                <a:ea typeface="微软雅黑" panose="020B0503020204020204" pitchFamily="34" charset="-122"/>
                <a:cs typeface="微软雅黑" panose="020B0503020204020204" pitchFamily="34" charset="-122"/>
              </a:rPr>
              <a:t>协议非常复杂，但是硬件非常简单，就只有一对差分数据线，而且这个数据线是直接从</a:t>
            </a:r>
            <a:r>
              <a:rPr lang="en-US" b="0" dirty="0">
                <a:latin typeface="微软雅黑" panose="020B0503020204020204" pitchFamily="34" charset="-122"/>
                <a:ea typeface="微软雅黑" panose="020B0503020204020204" pitchFamily="34" charset="-122"/>
                <a:cs typeface="微软雅黑" panose="020B0503020204020204" pitchFamily="34" charset="-122"/>
              </a:rPr>
              <a:t>AT32F407</a:t>
            </a:r>
            <a:r>
              <a:rPr lang="zh-CN" b="0" dirty="0">
                <a:latin typeface="微软雅黑" panose="020B0503020204020204" pitchFamily="34" charset="-122"/>
                <a:ea typeface="微软雅黑" panose="020B0503020204020204" pitchFamily="34" charset="-122"/>
                <a:cs typeface="微软雅黑" panose="020B0503020204020204" pitchFamily="34" charset="-122"/>
              </a:rPr>
              <a:t>连接到</a:t>
            </a:r>
            <a:r>
              <a:rPr lang="en-US" b="0" dirty="0">
                <a:latin typeface="微软雅黑" panose="020B0503020204020204" pitchFamily="34" charset="-122"/>
                <a:ea typeface="微软雅黑" panose="020B0503020204020204" pitchFamily="34" charset="-122"/>
                <a:cs typeface="微软雅黑" panose="020B0503020204020204" pitchFamily="34" charset="-122"/>
              </a:rPr>
              <a:t>USB </a:t>
            </a:r>
            <a:r>
              <a:rPr lang="zh-CN" b="0" dirty="0">
                <a:latin typeface="微软雅黑" panose="020B0503020204020204" pitchFamily="34" charset="-122"/>
                <a:ea typeface="微软雅黑" panose="020B0503020204020204" pitchFamily="34" charset="-122"/>
                <a:cs typeface="微软雅黑" panose="020B0503020204020204" pitchFamily="34" charset="-122"/>
              </a:rPr>
              <a:t>connector上的。在硬件设计上需要留意的是，U</a:t>
            </a:r>
            <a:r>
              <a:rPr lang="en-US" b="0" dirty="0">
                <a:latin typeface="微软雅黑" panose="020B0503020204020204" pitchFamily="34" charset="-122"/>
                <a:ea typeface="微软雅黑" panose="020B0503020204020204" pitchFamily="34" charset="-122"/>
                <a:cs typeface="微软雅黑" panose="020B0503020204020204" pitchFamily="34" charset="-122"/>
              </a:rPr>
              <a:t>SB</a:t>
            </a:r>
            <a:r>
              <a:rPr lang="zh-CN" b="0" dirty="0">
                <a:latin typeface="微软雅黑" panose="020B0503020204020204" pitchFamily="34" charset="-122"/>
                <a:ea typeface="微软雅黑" panose="020B0503020204020204" pitchFamily="34" charset="-122"/>
                <a:cs typeface="微软雅黑" panose="020B0503020204020204" pitchFamily="34" charset="-122"/>
              </a:rPr>
              <a:t>的差分数据线属于高速信号线，因此这两根线要放在同一层，互相靠近，等长。</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实际项目中还需要对这两根线增加一些保护性器件。</a:t>
            </a: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我们看一下USB模块的硬件框图：</a:t>
            </a:r>
          </a:p>
        </p:txBody>
      </p:sp>
    </p:spTree>
  </p:cSld>
  <p:clrMapOvr>
    <a:masterClrMapping/>
  </p:clrMapOvr>
  <p:transition spd="slow" advClick="0">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工程的代码组织结构</a:t>
            </a:r>
          </a:p>
        </p:txBody>
      </p:sp>
      <p:pic>
        <p:nvPicPr>
          <p:cNvPr id="263" name="图片 263"/>
          <p:cNvPicPr>
            <a:picLocks noChangeAspect="1"/>
          </p:cNvPicPr>
          <p:nvPr/>
        </p:nvPicPr>
        <p:blipFill>
          <a:blip r:embed="rId3">
            <a:clrChange>
              <a:clrFrom>
                <a:srgbClr val="FFFFFF"/>
              </a:clrFrom>
              <a:clrTo>
                <a:srgbClr val="FFFFFF">
                  <a:alpha val="0"/>
                </a:srgbClr>
              </a:clrTo>
            </a:clrChange>
          </a:blip>
          <a:stretch>
            <a:fillRect/>
          </a:stretch>
        </p:blipFill>
        <p:spPr>
          <a:xfrm>
            <a:off x="5474970" y="344170"/>
            <a:ext cx="2965450" cy="6363970"/>
          </a:xfrm>
          <a:prstGeom prst="rect">
            <a:avLst/>
          </a:prstGeom>
          <a:ln>
            <a:solidFill>
              <a:schemeClr val="bg1">
                <a:lumMod val="65000"/>
              </a:schemeClr>
            </a:solidFill>
          </a:ln>
        </p:spPr>
      </p:pic>
      <p:sp>
        <p:nvSpPr>
          <p:cNvPr id="3" name="文本框 2"/>
          <p:cNvSpPr txBox="1"/>
          <p:nvPr/>
        </p:nvSpPr>
        <p:spPr>
          <a:xfrm>
            <a:off x="394970" y="2681605"/>
            <a:ext cx="4864100" cy="922020"/>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接下来我们来看一下代码，我们的</a:t>
            </a:r>
            <a:r>
              <a:rPr lang="en-US" b="0">
                <a:latin typeface="微软雅黑" panose="020B0503020204020204" pitchFamily="34" charset="-122"/>
                <a:ea typeface="微软雅黑" panose="020B0503020204020204" pitchFamily="34" charset="-122"/>
                <a:cs typeface="微软雅黑" panose="020B0503020204020204" pitchFamily="34" charset="-122"/>
              </a:rPr>
              <a:t>USB</a:t>
            </a:r>
            <a:r>
              <a:rPr lang="zh-CN" b="0">
                <a:latin typeface="微软雅黑" panose="020B0503020204020204" pitchFamily="34" charset="-122"/>
                <a:ea typeface="微软雅黑" panose="020B0503020204020204" pitchFamily="34" charset="-122"/>
                <a:cs typeface="微软雅黑" panose="020B0503020204020204" pitchFamily="34" charset="-122"/>
              </a:rPr>
              <a:t>例程位于</a:t>
            </a:r>
            <a:r>
              <a:rPr lang="en-US" b="0">
                <a:latin typeface="微软雅黑" panose="020B0503020204020204" pitchFamily="34" charset="-122"/>
                <a:ea typeface="微软雅黑" panose="020B0503020204020204" pitchFamily="34" charset="-122"/>
                <a:cs typeface="微软雅黑" panose="020B0503020204020204" pitchFamily="34" charset="-122"/>
              </a:rPr>
              <a:t>“sample6</a:t>
            </a:r>
            <a:r>
              <a:rPr lang="zh-CN" b="0">
                <a:latin typeface="微软雅黑" panose="020B0503020204020204" pitchFamily="34" charset="-122"/>
                <a:ea typeface="微软雅黑" panose="020B0503020204020204" pitchFamily="34" charset="-122"/>
                <a:cs typeface="微软雅黑" panose="020B0503020204020204" pitchFamily="34" charset="-122"/>
              </a:rPr>
              <a:t>”中。工程的代码组织结构如图：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altLang="zh-CN" sz="2800" dirty="0">
                <a:solidFill>
                  <a:srgbClr val="202020"/>
                </a:solidFill>
                <a:latin typeface="微软雅黑" panose="020B0503020204020204" pitchFamily="34" charset="-122"/>
                <a:ea typeface="微软雅黑" panose="020B0503020204020204" pitchFamily="34" charset="-122"/>
              </a:rPr>
              <a:t>USB </a:t>
            </a:r>
            <a:r>
              <a:rPr lang="zh-CN" altLang="en-US" sz="2800" dirty="0">
                <a:solidFill>
                  <a:srgbClr val="202020"/>
                </a:solidFill>
                <a:latin typeface="微软雅黑" panose="020B0503020204020204" pitchFamily="34" charset="-122"/>
                <a:ea typeface="微软雅黑" panose="020B0503020204020204" pitchFamily="34" charset="-122"/>
              </a:rPr>
              <a:t>例程的流程</a:t>
            </a:r>
          </a:p>
        </p:txBody>
      </p:sp>
      <p:sp>
        <p:nvSpPr>
          <p:cNvPr id="100" name="文本框 99"/>
          <p:cNvSpPr txBox="1"/>
          <p:nvPr/>
        </p:nvSpPr>
        <p:spPr>
          <a:xfrm>
            <a:off x="771525" y="1252855"/>
            <a:ext cx="5207635" cy="5077460"/>
          </a:xfrm>
          <a:prstGeom prst="rect">
            <a:avLst/>
          </a:prstGeom>
          <a:noFill/>
          <a:ln w="9525">
            <a:noFill/>
          </a:ln>
        </p:spPr>
        <p:txBody>
          <a:bodyPr wrap="square">
            <a:spAutoFit/>
          </a:bodyPr>
          <a:lstStyle/>
          <a:p>
            <a:pPr indent="0">
              <a:lnSpc>
                <a:spcPct val="200000"/>
              </a:lnSpc>
            </a:pPr>
            <a:r>
              <a:rPr lang="zh-CN" b="0">
                <a:latin typeface="微软雅黑" panose="020B0503020204020204" pitchFamily="34" charset="-122"/>
                <a:ea typeface="微软雅黑" panose="020B0503020204020204" pitchFamily="34" charset="-122"/>
                <a:cs typeface="微软雅黑" panose="020B0503020204020204" pitchFamily="34" charset="-122"/>
              </a:rPr>
              <a:t>为了便于各位观察和学习，我们将USB硬件驱动部分和其他驱动部分分开了，同时有一部分和USB协议相关的操作代码被放到了“B</a:t>
            </a:r>
            <a:r>
              <a:rPr lang="en-US" b="0">
                <a:latin typeface="微软雅黑" panose="020B0503020204020204" pitchFamily="34" charset="-122"/>
                <a:ea typeface="微软雅黑" panose="020B0503020204020204" pitchFamily="34" charset="-122"/>
                <a:cs typeface="微软雅黑" panose="020B0503020204020204" pitchFamily="34" charset="-122"/>
              </a:rPr>
              <a:t>SP</a:t>
            </a:r>
            <a:r>
              <a:rPr lang="zh-CN" b="0">
                <a:latin typeface="微软雅黑" panose="020B0503020204020204" pitchFamily="34" charset="-122"/>
                <a:ea typeface="微软雅黑" panose="020B0503020204020204" pitchFamily="34" charset="-122"/>
                <a:cs typeface="微软雅黑" panose="020B0503020204020204" pitchFamily="34" charset="-122"/>
              </a:rPr>
              <a:t>”部分，这样的层次就非常清晰。我们还是从主函数开始看大的流程。</a:t>
            </a:r>
          </a:p>
          <a:p>
            <a:pPr indent="0">
              <a:lnSpc>
                <a:spcPct val="200000"/>
              </a:lnSpc>
            </a:pP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20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流程非常简单，只是一堆初始化，然后进入一个主循环，不断的接收和发送数据。关于GPIO、clock和中断的初始化请各位自己回去研读。</a:t>
            </a:r>
          </a:p>
        </p:txBody>
      </p:sp>
      <p:pic>
        <p:nvPicPr>
          <p:cNvPr id="264" name="图片 264"/>
          <p:cNvPicPr>
            <a:picLocks noChangeAspect="1"/>
          </p:cNvPicPr>
          <p:nvPr/>
        </p:nvPicPr>
        <p:blipFill>
          <a:blip r:embed="rId3">
            <a:clrChange>
              <a:clrFrom>
                <a:srgbClr val="FFFFFF"/>
              </a:clrFrom>
              <a:clrTo>
                <a:srgbClr val="FFFFFF">
                  <a:alpha val="0"/>
                </a:srgbClr>
              </a:clrTo>
            </a:clrChange>
          </a:blip>
          <a:stretch>
            <a:fillRect/>
          </a:stretch>
        </p:blipFill>
        <p:spPr>
          <a:xfrm>
            <a:off x="6722745" y="1161415"/>
            <a:ext cx="4601210" cy="5082540"/>
          </a:xfrm>
          <a:prstGeom prst="rect">
            <a:avLst/>
          </a:prstGeom>
          <a:noFill/>
          <a:ln w="12700" cmpd="sng">
            <a:solidFill>
              <a:schemeClr val="bg1">
                <a:lumMod val="65000"/>
              </a:schemeClr>
            </a:solidFill>
            <a:prstDash val="solid"/>
          </a:ln>
        </p:spPr>
      </p:pic>
      <p:sp>
        <p:nvSpPr>
          <p:cNvPr id="3" name="文本框 2"/>
          <p:cNvSpPr txBox="1"/>
          <p:nvPr/>
        </p:nvSpPr>
        <p:spPr>
          <a:xfrm>
            <a:off x="7423150" y="6374765"/>
            <a:ext cx="3331845" cy="337185"/>
          </a:xfrm>
          <a:prstGeom prst="rect">
            <a:avLst/>
          </a:prstGeom>
          <a:noFill/>
          <a:ln w="9525">
            <a:noFill/>
          </a:ln>
        </p:spPr>
        <p:txBody>
          <a:bodyPr wrap="square">
            <a:spAutoFit/>
          </a:bodyPr>
          <a:lstStyle/>
          <a:p>
            <a:pPr indent="0" algn="ctr"/>
            <a:r>
              <a:rPr lang="zh-CN" sz="1600" b="0">
                <a:latin typeface="微软雅黑" panose="020B0503020204020204" pitchFamily="34" charset="-122"/>
                <a:ea typeface="微软雅黑" panose="020B0503020204020204" pitchFamily="34" charset="-122"/>
                <a:cs typeface="微软雅黑" panose="020B0503020204020204" pitchFamily="34" charset="-122"/>
              </a:rPr>
              <a:t>图: sample6中main函数</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头文件</a:t>
            </a:r>
          </a:p>
        </p:txBody>
      </p:sp>
      <p:sp>
        <p:nvSpPr>
          <p:cNvPr id="100" name="文本框 99"/>
          <p:cNvSpPr txBox="1"/>
          <p:nvPr/>
        </p:nvSpPr>
        <p:spPr>
          <a:xfrm>
            <a:off x="771525" y="1949132"/>
            <a:ext cx="5080000" cy="2584450"/>
          </a:xfrm>
          <a:prstGeom prst="rect">
            <a:avLst/>
          </a:prstGeom>
          <a:noFill/>
          <a:ln w="9525">
            <a:noFill/>
          </a:ln>
        </p:spPr>
        <p:txBody>
          <a:bodyPr>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头文件是定义系统中关键的“常数”的地方，也最容易在头文件里发现一些全局性的线索。既然我们这个例程是U</a:t>
            </a:r>
            <a:r>
              <a:rPr lang="en-US" b="0">
                <a:latin typeface="微软雅黑" panose="020B0503020204020204" pitchFamily="34" charset="-122"/>
                <a:ea typeface="微软雅黑" panose="020B0503020204020204" pitchFamily="34" charset="-122"/>
                <a:cs typeface="微软雅黑" panose="020B0503020204020204" pitchFamily="34" charset="-122"/>
              </a:rPr>
              <a:t>SB</a:t>
            </a:r>
            <a:r>
              <a:rPr lang="zh-CN" b="0">
                <a:latin typeface="微软雅黑" panose="020B0503020204020204" pitchFamily="34" charset="-122"/>
                <a:ea typeface="微软雅黑" panose="020B0503020204020204" pitchFamily="34" charset="-122"/>
                <a:cs typeface="微软雅黑" panose="020B0503020204020204" pitchFamily="34" charset="-122"/>
              </a:rPr>
              <a:t>例程，那么就找和USB功能相关的头文件，按此思路有个文件非常扎眼“usb_</a:t>
            </a:r>
            <a:r>
              <a:rPr lang="en-US" b="0">
                <a:latin typeface="微软雅黑" panose="020B0503020204020204" pitchFamily="34" charset="-122"/>
                <a:ea typeface="微软雅黑" panose="020B0503020204020204" pitchFamily="34" charset="-122"/>
                <a:cs typeface="微软雅黑" panose="020B0503020204020204" pitchFamily="34" charset="-122"/>
              </a:rPr>
              <a:t>conf.h</a:t>
            </a:r>
            <a:r>
              <a:rPr lang="zh-CN" b="0">
                <a:latin typeface="微软雅黑" panose="020B0503020204020204" pitchFamily="34" charset="-122"/>
                <a:ea typeface="微软雅黑" panose="020B0503020204020204" pitchFamily="34" charset="-122"/>
                <a:cs typeface="微软雅黑" panose="020B0503020204020204" pitchFamily="34" charset="-122"/>
              </a:rPr>
              <a:t>”，那么我们先看看它能给我们带来什么信息。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7" name="图片 267"/>
          <p:cNvPicPr>
            <a:picLocks noChangeAspect="1"/>
          </p:cNvPicPr>
          <p:nvPr/>
        </p:nvPicPr>
        <p:blipFill>
          <a:blip r:embed="rId3">
            <a:clrChange>
              <a:clrFrom>
                <a:srgbClr val="FFFFFF"/>
              </a:clrFrom>
              <a:clrTo>
                <a:srgbClr val="FFFFFF">
                  <a:alpha val="0"/>
                </a:srgbClr>
              </a:clrTo>
            </a:clrChange>
          </a:blip>
          <a:stretch>
            <a:fillRect/>
          </a:stretch>
        </p:blipFill>
        <p:spPr>
          <a:xfrm>
            <a:off x="6364605" y="1878330"/>
            <a:ext cx="5271770" cy="3526155"/>
          </a:xfrm>
          <a:prstGeom prst="rect">
            <a:avLst/>
          </a:prstGeom>
          <a:ln w="12700" cmpd="sng">
            <a:solidFill>
              <a:schemeClr val="bg1">
                <a:lumMod val="65000"/>
              </a:schemeClr>
            </a:solidFill>
            <a:prstDash val="sysDot"/>
          </a:ln>
        </p:spPr>
      </p:pic>
      <p:sp>
        <p:nvSpPr>
          <p:cNvPr id="3" name="文本框 2"/>
          <p:cNvSpPr txBox="1"/>
          <p:nvPr/>
        </p:nvSpPr>
        <p:spPr>
          <a:xfrm>
            <a:off x="6918960" y="5706745"/>
            <a:ext cx="3711575" cy="368300"/>
          </a:xfrm>
          <a:prstGeom prst="rect">
            <a:avLst/>
          </a:prstGeom>
          <a:noFill/>
          <a:ln w="9525">
            <a:noFill/>
          </a:ln>
        </p:spPr>
        <p:txBody>
          <a:bodyPr wrap="square">
            <a:spAutoFit/>
          </a:bodyPr>
          <a:lstStyle/>
          <a:p>
            <a:pPr indent="0" algn="ctr"/>
            <a:r>
              <a:rPr lang="zh-CN" sz="1800" b="0">
                <a:latin typeface="微软雅黑" panose="020B0503020204020204" pitchFamily="34" charset="-122"/>
                <a:ea typeface="微软雅黑" panose="020B0503020204020204" pitchFamily="34" charset="-122"/>
                <a:cs typeface="微软雅黑" panose="020B0503020204020204" pitchFamily="34" charset="-122"/>
              </a:rPr>
              <a:t>图: usb_conf.h中的部分内容</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altLang="zh-CN" sz="2800" dirty="0">
                <a:solidFill>
                  <a:srgbClr val="202020"/>
                </a:solidFill>
                <a:latin typeface="微软雅黑" panose="020B0503020204020204" pitchFamily="34" charset="-122"/>
                <a:ea typeface="微软雅黑" panose="020B0503020204020204" pitchFamily="34" charset="-122"/>
              </a:rPr>
              <a:t>main </a:t>
            </a:r>
            <a:r>
              <a:rPr lang="zh-CN" altLang="en-US" sz="2800" dirty="0">
                <a:solidFill>
                  <a:srgbClr val="202020"/>
                </a:solidFill>
                <a:latin typeface="微软雅黑" panose="020B0503020204020204" pitchFamily="34" charset="-122"/>
                <a:ea typeface="微软雅黑" panose="020B0503020204020204" pitchFamily="34" charset="-122"/>
              </a:rPr>
              <a:t>函数</a:t>
            </a:r>
          </a:p>
        </p:txBody>
      </p:sp>
      <p:pic>
        <p:nvPicPr>
          <p:cNvPr id="265" name="图片 265"/>
          <p:cNvPicPr>
            <a:picLocks noChangeAspect="1"/>
          </p:cNvPicPr>
          <p:nvPr/>
        </p:nvPicPr>
        <p:blipFill>
          <a:blip r:embed="rId3">
            <a:clrChange>
              <a:clrFrom>
                <a:srgbClr val="FFFFFF"/>
              </a:clrFrom>
              <a:clrTo>
                <a:srgbClr val="FFFFFF">
                  <a:alpha val="0"/>
                </a:srgbClr>
              </a:clrTo>
            </a:clrChange>
          </a:blip>
          <a:stretch>
            <a:fillRect/>
          </a:stretch>
        </p:blipFill>
        <p:spPr>
          <a:xfrm>
            <a:off x="875665" y="1602740"/>
            <a:ext cx="8943340" cy="3739515"/>
          </a:xfrm>
          <a:prstGeom prst="rect">
            <a:avLst/>
          </a:prstGeom>
          <a:ln w="12700" cmpd="sng">
            <a:solidFill>
              <a:schemeClr val="bg1">
                <a:lumMod val="65000"/>
              </a:schemeClr>
            </a:solidFill>
            <a:prstDash val="sysDot"/>
          </a:ln>
        </p:spPr>
      </p:pic>
      <p:sp>
        <p:nvSpPr>
          <p:cNvPr id="3" name="文本框 2"/>
          <p:cNvSpPr txBox="1"/>
          <p:nvPr/>
        </p:nvSpPr>
        <p:spPr>
          <a:xfrm>
            <a:off x="3425825" y="5588000"/>
            <a:ext cx="3711575" cy="368300"/>
          </a:xfrm>
          <a:prstGeom prst="rect">
            <a:avLst/>
          </a:prstGeom>
          <a:noFill/>
          <a:ln w="9525">
            <a:noFill/>
          </a:ln>
        </p:spPr>
        <p:txBody>
          <a:bodyPr wrap="square">
            <a:spAutoFit/>
          </a:bodyPr>
          <a:lstStyle/>
          <a:p>
            <a:pPr indent="0" algn="ctr"/>
            <a:r>
              <a:rPr lang="zh-CN" sz="1800" b="0">
                <a:latin typeface="微软雅黑" panose="020B0503020204020204" pitchFamily="34" charset="-122"/>
                <a:ea typeface="微软雅黑" panose="020B0503020204020204" pitchFamily="34" charset="-122"/>
                <a:cs typeface="微软雅黑" panose="020B0503020204020204" pitchFamily="34" charset="-122"/>
              </a:rPr>
              <a:t>图: USB_Init()函数</a:t>
            </a:r>
          </a:p>
        </p:txBody>
      </p:sp>
    </p:spTree>
  </p:cSld>
  <p:clrMapOvr>
    <a:masterClrMapping/>
  </p:clrMapOvr>
  <p:transition spd="slow" advClick="0">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结构体</a:t>
            </a:r>
          </a:p>
        </p:txBody>
      </p:sp>
      <p:pic>
        <p:nvPicPr>
          <p:cNvPr id="266" name="图片 266"/>
          <p:cNvPicPr>
            <a:picLocks noChangeAspect="1"/>
          </p:cNvPicPr>
          <p:nvPr/>
        </p:nvPicPr>
        <p:blipFill>
          <a:blip r:embed="rId3">
            <a:clrChange>
              <a:clrFrom>
                <a:srgbClr val="FFFFFF"/>
              </a:clrFrom>
              <a:clrTo>
                <a:srgbClr val="FFFFFF">
                  <a:alpha val="0"/>
                </a:srgbClr>
              </a:clrTo>
            </a:clrChange>
          </a:blip>
          <a:stretch>
            <a:fillRect/>
          </a:stretch>
        </p:blipFill>
        <p:spPr>
          <a:xfrm>
            <a:off x="921385" y="2047875"/>
            <a:ext cx="7772400" cy="2999740"/>
          </a:xfrm>
          <a:prstGeom prst="rect">
            <a:avLst/>
          </a:prstGeom>
          <a:ln>
            <a:solidFill>
              <a:schemeClr val="bg1">
                <a:lumMod val="65000"/>
              </a:schemeClr>
            </a:solidFill>
          </a:ln>
        </p:spPr>
      </p:pic>
      <p:sp>
        <p:nvSpPr>
          <p:cNvPr id="100" name="文本框 99"/>
          <p:cNvSpPr txBox="1"/>
          <p:nvPr/>
        </p:nvSpPr>
        <p:spPr>
          <a:xfrm>
            <a:off x="1519555" y="5293360"/>
            <a:ext cx="42646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Device_Info结构体的定义</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693785" y="2047875"/>
            <a:ext cx="3330575" cy="3046095"/>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这个结构体本身没有太多的复杂性，只是一堆的配置参数而已，结构体最后一行又嵌套了一个结构体，是对端点的控制信息，有兴趣可以继续深入看看。接下来，我们把目光放到另一个结构体上，</a:t>
            </a:r>
            <a:r>
              <a:rPr lang="en-US" sz="1600" b="0">
                <a:latin typeface="微软雅黑" panose="020B0503020204020204" pitchFamily="34" charset="-122"/>
                <a:ea typeface="微软雅黑" panose="020B0503020204020204" pitchFamily="34" charset="-122"/>
                <a:cs typeface="微软雅黑" panose="020B0503020204020204" pitchFamily="34" charset="-122"/>
              </a:rPr>
              <a:t>“Device_Property</a:t>
            </a:r>
            <a:r>
              <a:rPr lang="zh-CN" sz="1600" b="0">
                <a:latin typeface="微软雅黑" panose="020B0503020204020204" pitchFamily="34" charset="-122"/>
                <a:ea typeface="微软雅黑" panose="020B0503020204020204" pitchFamily="34" charset="-122"/>
                <a:cs typeface="微软雅黑" panose="020B0503020204020204" pitchFamily="34" charset="-122"/>
              </a:rPr>
              <a:t>”，这个结构体的类型在“</a:t>
            </a:r>
            <a:r>
              <a:rPr lang="en-US" sz="1600" b="0">
                <a:latin typeface="微软雅黑" panose="020B0503020204020204" pitchFamily="34" charset="-122"/>
                <a:ea typeface="微软雅黑" panose="020B0503020204020204" pitchFamily="34" charset="-122"/>
                <a:cs typeface="微软雅黑" panose="020B0503020204020204" pitchFamily="34" charset="-122"/>
              </a:rPr>
              <a:t>usb_core.h</a:t>
            </a:r>
            <a:r>
              <a:rPr lang="zh-CN" sz="1600" b="0">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结构体</a:t>
            </a:r>
          </a:p>
        </p:txBody>
      </p:sp>
      <p:pic>
        <p:nvPicPr>
          <p:cNvPr id="268" name="图片 268"/>
          <p:cNvPicPr>
            <a:picLocks noChangeAspect="1"/>
          </p:cNvPicPr>
          <p:nvPr/>
        </p:nvPicPr>
        <p:blipFill>
          <a:blip r:embed="rId3">
            <a:clrChange>
              <a:clrFrom>
                <a:srgbClr val="FFFFFF"/>
              </a:clrFrom>
              <a:clrTo>
                <a:srgbClr val="FFFFFF">
                  <a:alpha val="0"/>
                </a:srgbClr>
              </a:clrTo>
            </a:clrChange>
          </a:blip>
          <a:stretch>
            <a:fillRect/>
          </a:stretch>
        </p:blipFill>
        <p:spPr>
          <a:xfrm>
            <a:off x="5436870" y="851535"/>
            <a:ext cx="5788025" cy="5426075"/>
          </a:xfrm>
          <a:prstGeom prst="rect">
            <a:avLst/>
          </a:prstGeom>
          <a:ln>
            <a:solidFill>
              <a:schemeClr val="bg1">
                <a:lumMod val="65000"/>
              </a:schemeClr>
            </a:solidFill>
          </a:ln>
        </p:spPr>
      </p:pic>
      <p:sp>
        <p:nvSpPr>
          <p:cNvPr id="100" name="文本框 99"/>
          <p:cNvSpPr txBox="1"/>
          <p:nvPr/>
        </p:nvSpPr>
        <p:spPr>
          <a:xfrm>
            <a:off x="6223635" y="6397625"/>
            <a:ext cx="4213860" cy="36830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图: Device_Property结构体的定义</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92100" y="1669415"/>
            <a:ext cx="4890770" cy="3046095"/>
          </a:xfrm>
          <a:prstGeom prst="rect">
            <a:avLst/>
          </a:prstGeom>
          <a:noFill/>
          <a:ln w="9525">
            <a:noFill/>
          </a:ln>
        </p:spPr>
        <p:txBody>
          <a:bodyPr wrap="square">
            <a:spAutoFit/>
          </a:bodyPr>
          <a:lstStyle/>
          <a:p>
            <a:pPr indent="0">
              <a:lnSpc>
                <a:spcPct val="2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这个结构体的定义，一页都看不完。而且，这个定义在</a:t>
            </a:r>
            <a:r>
              <a:rPr lang="en-US" sz="1600" b="0">
                <a:latin typeface="微软雅黑" panose="020B0503020204020204" pitchFamily="34" charset="-122"/>
                <a:ea typeface="微软雅黑" panose="020B0503020204020204" pitchFamily="34" charset="-122"/>
                <a:cs typeface="微软雅黑" panose="020B0503020204020204" pitchFamily="34" charset="-122"/>
              </a:rPr>
              <a:t>“usb_core.h</a:t>
            </a:r>
            <a:r>
              <a:rPr lang="zh-CN" sz="1600" b="0">
                <a:latin typeface="微软雅黑" panose="020B0503020204020204" pitchFamily="34" charset="-122"/>
                <a:ea typeface="微软雅黑" panose="020B0503020204020204" pitchFamily="34" charset="-122"/>
                <a:cs typeface="微软雅黑" panose="020B0503020204020204" pitchFamily="34" charset="-122"/>
              </a:rPr>
              <a:t>”中，意味着这个结构体和U</a:t>
            </a:r>
            <a:r>
              <a:rPr lang="en-US" sz="1600" b="0">
                <a:latin typeface="微软雅黑" panose="020B0503020204020204" pitchFamily="34" charset="-122"/>
                <a:ea typeface="微软雅黑" panose="020B0503020204020204" pitchFamily="34" charset="-122"/>
                <a:cs typeface="微软雅黑" panose="020B0503020204020204" pitchFamily="34" charset="-122"/>
              </a:rPr>
              <a:t>SB</a:t>
            </a:r>
            <a:r>
              <a:rPr lang="zh-CN" sz="1600" b="0">
                <a:latin typeface="微软雅黑" panose="020B0503020204020204" pitchFamily="34" charset="-122"/>
                <a:ea typeface="微软雅黑" panose="020B0503020204020204" pitchFamily="34" charset="-122"/>
                <a:cs typeface="微软雅黑" panose="020B0503020204020204" pitchFamily="34" charset="-122"/>
              </a:rPr>
              <a:t>协议的操作密切相关。好在代码里有非常多的注释，这时候是不是要感谢写代码的人，也体验了代码注释的重要性。为了不要陷入太深，不然我们就下不了课了，请根据注释自己看一下。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程序存储器的地址映射表</a:t>
            </a:r>
          </a:p>
        </p:txBody>
      </p:sp>
      <p:pic>
        <p:nvPicPr>
          <p:cNvPr id="222" name="图片 222"/>
          <p:cNvPicPr>
            <a:picLocks noChangeAspect="1"/>
          </p:cNvPicPr>
          <p:nvPr>
            <p:custDataLst>
              <p:tags r:id="rId1"/>
            </p:custDataLst>
          </p:nvPr>
        </p:nvPicPr>
        <p:blipFill>
          <a:blip r:embed="rId4"/>
          <a:stretch>
            <a:fillRect/>
          </a:stretch>
        </p:blipFill>
        <p:spPr>
          <a:xfrm>
            <a:off x="2862580" y="1945640"/>
            <a:ext cx="5779135" cy="3360420"/>
          </a:xfrm>
          <a:prstGeom prst="rect">
            <a:avLst/>
          </a:prstGeom>
        </p:spPr>
      </p:pic>
      <p:sp>
        <p:nvSpPr>
          <p:cNvPr id="4" name="文本框 3"/>
          <p:cNvSpPr txBox="1"/>
          <p:nvPr/>
        </p:nvSpPr>
        <p:spPr>
          <a:xfrm>
            <a:off x="3655695" y="5582285"/>
            <a:ext cx="5080000" cy="368300"/>
          </a:xfrm>
          <a:prstGeom prst="rect">
            <a:avLst/>
          </a:prstGeom>
          <a:noFill/>
          <a:ln w="9525">
            <a:noFill/>
          </a:ln>
        </p:spPr>
        <p:txBody>
          <a:bodyPr>
            <a:spAutoFit/>
          </a:bodyPr>
          <a:lstStyle/>
          <a:p>
            <a:pPr indent="0" algn="ctr"/>
            <a:r>
              <a:rPr lang="en-US" b="0" dirty="0">
                <a:solidFill>
                  <a:srgbClr val="202020"/>
                </a:solidFill>
                <a:latin typeface="微软雅黑" panose="020B0503020204020204" pitchFamily="34" charset="-122"/>
                <a:ea typeface="微软雅黑" panose="020B0503020204020204" pitchFamily="34" charset="-122"/>
              </a:rPr>
              <a:t>图:  外部程序存储器的地址映射</a:t>
            </a:r>
            <a:endParaRPr lang="en-US" dirty="0">
              <a:solidFill>
                <a:srgbClr val="20202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结构体</a:t>
            </a:r>
          </a:p>
        </p:txBody>
      </p:sp>
      <p:sp>
        <p:nvSpPr>
          <p:cNvPr id="100" name="文本框 99"/>
          <p:cNvSpPr txBox="1"/>
          <p:nvPr/>
        </p:nvSpPr>
        <p:spPr>
          <a:xfrm>
            <a:off x="771525" y="1350645"/>
            <a:ext cx="11158855" cy="583565"/>
          </a:xfrm>
          <a:prstGeom prst="rect">
            <a:avLst/>
          </a:prstGeom>
          <a:noFill/>
          <a:ln w="9525">
            <a:noFill/>
          </a:ln>
        </p:spPr>
        <p:txBody>
          <a:bodyPr wrap="square">
            <a:spAutoFit/>
          </a:bodyPr>
          <a:lstStyle/>
          <a:p>
            <a:pPr indent="0">
              <a:lnSpc>
                <a:spcPct val="2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这个函数里还出现了一个结构体“User_Standard_Requests”，可以在“usb_core.h”文件里找到这个结构体的定义。</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70" name="图片 270"/>
          <p:cNvPicPr>
            <a:picLocks noChangeAspect="1"/>
          </p:cNvPicPr>
          <p:nvPr/>
        </p:nvPicPr>
        <p:blipFill>
          <a:blip r:embed="rId3">
            <a:clrChange>
              <a:clrFrom>
                <a:srgbClr val="FFFFFF"/>
              </a:clrFrom>
              <a:clrTo>
                <a:srgbClr val="FFFFFF">
                  <a:alpha val="0"/>
                </a:srgbClr>
              </a:clrTo>
            </a:clrChange>
          </a:blip>
          <a:stretch>
            <a:fillRect/>
          </a:stretch>
        </p:blipFill>
        <p:spPr>
          <a:xfrm>
            <a:off x="1749425" y="2557780"/>
            <a:ext cx="8693785" cy="2948940"/>
          </a:xfrm>
          <a:prstGeom prst="rect">
            <a:avLst/>
          </a:prstGeom>
          <a:ln>
            <a:solidFill>
              <a:schemeClr val="bg1">
                <a:lumMod val="75000"/>
              </a:schemeClr>
            </a:solidFill>
          </a:ln>
        </p:spPr>
      </p:pic>
      <p:sp>
        <p:nvSpPr>
          <p:cNvPr id="3" name="文本框 2"/>
          <p:cNvSpPr txBox="1"/>
          <p:nvPr/>
        </p:nvSpPr>
        <p:spPr>
          <a:xfrm>
            <a:off x="3209925" y="5739130"/>
            <a:ext cx="5608320" cy="337185"/>
          </a:xfrm>
          <a:prstGeom prst="rect">
            <a:avLst/>
          </a:prstGeom>
          <a:noFill/>
          <a:ln w="9525">
            <a:noFill/>
          </a:ln>
        </p:spPr>
        <p:txBody>
          <a:bodyPr wrap="square">
            <a:spAutoFit/>
          </a:bodyPr>
          <a:lstStyle/>
          <a:p>
            <a:pPr indent="0" algn="ctr"/>
            <a:r>
              <a:rPr lang="zh-CN" sz="1600" b="0">
                <a:latin typeface="微软雅黑" panose="020B0503020204020204" pitchFamily="34" charset="-122"/>
                <a:ea typeface="微软雅黑" panose="020B0503020204020204" pitchFamily="34" charset="-122"/>
                <a:cs typeface="微软雅黑" panose="020B0503020204020204" pitchFamily="34" charset="-122"/>
              </a:rPr>
              <a:t>图: User_Standard_Requests结构体的定义</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 name="任意多边形 2"/>
          <p:cNvSpPr/>
          <p:nvPr>
            <p:custDataLst>
              <p:tags r:id="rId3"/>
            </p:custDataLst>
          </p:nvPr>
        </p:nvSpPr>
        <p:spPr>
          <a:xfrm>
            <a:off x="0" y="598805"/>
            <a:ext cx="8686800" cy="5638845"/>
          </a:xfrm>
          <a:custGeom>
            <a:avLst/>
            <a:gdLst>
              <a:gd name="connsiteX0" fmla="*/ 0 w 13680"/>
              <a:gd name="connsiteY0" fmla="*/ 0 h 8852"/>
              <a:gd name="connsiteX1" fmla="*/ 13680 w 13680"/>
              <a:gd name="connsiteY1" fmla="*/ 0 h 8852"/>
              <a:gd name="connsiteX2" fmla="*/ 8716 w 13680"/>
              <a:gd name="connsiteY2" fmla="*/ 8852 h 8852"/>
              <a:gd name="connsiteX3" fmla="*/ 0 w 13680"/>
              <a:gd name="connsiteY3" fmla="*/ 8846 h 8852"/>
              <a:gd name="connsiteX4" fmla="*/ 0 w 13680"/>
              <a:gd name="connsiteY4" fmla="*/ 0 h 8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 h="8852">
                <a:moveTo>
                  <a:pt x="0" y="0"/>
                </a:moveTo>
                <a:lnTo>
                  <a:pt x="13680" y="0"/>
                </a:lnTo>
                <a:lnTo>
                  <a:pt x="8716" y="8852"/>
                </a:lnTo>
                <a:lnTo>
                  <a:pt x="0" y="8846"/>
                </a:lnTo>
                <a:lnTo>
                  <a:pt x="0" y="0"/>
                </a:lnTo>
                <a:close/>
              </a:path>
            </a:pathLst>
          </a:custGeom>
          <a:solidFill>
            <a:srgbClr val="EEF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6" name="图片 5" descr="D:\meihua_service_cache\jpg/dd865a5eef1ea40d3752973ef4c78209.jpgdd865a5eef1ea40d3752973ef4c78209"/>
          <p:cNvPicPr>
            <a:picLocks noChangeAspect="1"/>
          </p:cNvPicPr>
          <p:nvPr>
            <p:custDataLst>
              <p:tags r:id="rId4"/>
            </p:custDataLst>
          </p:nvPr>
        </p:nvPicPr>
        <p:blipFill rotWithShape="1">
          <a:blip r:embed="rId9"/>
          <a:srcRect l="18074" r="18074"/>
          <a:stretch>
            <a:fillRect/>
          </a:stretch>
        </p:blipFill>
        <p:spPr>
          <a:xfrm>
            <a:off x="5791149" y="598805"/>
            <a:ext cx="6400851" cy="5638845"/>
          </a:xfrm>
          <a:custGeom>
            <a:avLst/>
            <a:gdLst/>
            <a:ahLst/>
            <a:cxnLst>
              <a:cxn ang="3">
                <a:pos x="hc" y="t"/>
              </a:cxn>
              <a:cxn ang="cd2">
                <a:pos x="l" y="vc"/>
              </a:cxn>
              <a:cxn ang="cd4">
                <a:pos x="hc" y="b"/>
              </a:cxn>
              <a:cxn ang="0">
                <a:pos x="r" y="vc"/>
              </a:cxn>
            </a:cxnLst>
            <a:rect l="l" t="t" r="r" b="b"/>
            <a:pathLst>
              <a:path w="10080" h="8880">
                <a:moveTo>
                  <a:pt x="4964" y="0"/>
                </a:moveTo>
                <a:lnTo>
                  <a:pt x="4964" y="0"/>
                </a:lnTo>
                <a:lnTo>
                  <a:pt x="10080" y="4"/>
                </a:lnTo>
                <a:lnTo>
                  <a:pt x="10080" y="8880"/>
                </a:lnTo>
                <a:lnTo>
                  <a:pt x="0" y="8880"/>
                </a:lnTo>
                <a:lnTo>
                  <a:pt x="4964" y="0"/>
                </a:lnTo>
                <a:close/>
              </a:path>
            </a:pathLst>
          </a:custGeom>
        </p:spPr>
      </p:pic>
      <p:sp>
        <p:nvSpPr>
          <p:cNvPr id="7" name="文本框 6"/>
          <p:cNvSpPr txBox="1"/>
          <p:nvPr>
            <p:custDataLst>
              <p:tags r:id="rId5"/>
            </p:custDataLst>
          </p:nvPr>
        </p:nvSpPr>
        <p:spPr>
          <a:xfrm>
            <a:off x="914407" y="1981216"/>
            <a:ext cx="4724438" cy="609600"/>
          </a:xfrm>
          <a:prstGeom prst="rect">
            <a:avLst/>
          </a:prstGeom>
          <a:noFill/>
        </p:spPr>
        <p:txBody>
          <a:bodyPr wrap="square" rtlCol="0" anchor="b">
            <a:noAutofit/>
          </a:bodyPr>
          <a:lstStyle/>
          <a:p>
            <a:pPr marL="0" indent="0" algn="l">
              <a:lnSpc>
                <a:spcPct val="100000"/>
              </a:lnSpc>
              <a:spcBef>
                <a:spcPts val="0"/>
              </a:spcBef>
              <a:spcAft>
                <a:spcPts val="0"/>
              </a:spcAft>
              <a:buSzPct val="100000"/>
              <a:buNone/>
            </a:pPr>
            <a:r>
              <a:rPr lang="zh-CN" altLang="en-US" sz="28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rPr>
              <a:t>小   结</a:t>
            </a:r>
          </a:p>
        </p:txBody>
      </p:sp>
      <p:sp>
        <p:nvSpPr>
          <p:cNvPr id="11" name="Title 6"/>
          <p:cNvSpPr txBox="1"/>
          <p:nvPr>
            <p:custDataLst>
              <p:tags r:id="rId6"/>
            </p:custDataLst>
          </p:nvPr>
        </p:nvSpPr>
        <p:spPr>
          <a:xfrm>
            <a:off x="795020" y="2743200"/>
            <a:ext cx="4843780" cy="3112135"/>
          </a:xfrm>
          <a:prstGeom prst="rect">
            <a:avLst/>
          </a:prstGeom>
          <a:noFill/>
          <a:ln w="3175">
            <a:noFill/>
            <a:prstDash val="dash"/>
          </a:ln>
        </p:spPr>
        <p:txBody>
          <a:bodyPr wrap="square" lIns="91440" tIns="4572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buNone/>
            </a:pPr>
            <a:r>
              <a:rPr 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我们的代码是通过USB中断来驱动的，然后所有的和PC端的交互都是通过USB模块中的buffer完成的。所以，很多信息可以从“usb_int.c”文件中找到。另外，关于前面谈到的那些描述符可以在“usb_desc.c”文件中找到。好了，枯燥的东西说了不少了，我们还是开心的玩玩我们的代码吧。</a:t>
            </a:r>
          </a:p>
        </p:txBody>
      </p:sp>
    </p:spTree>
    <p:custDataLst>
      <p:tags r:id="rId1"/>
    </p:custDataLst>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编译下载代码</a:t>
            </a:r>
          </a:p>
        </p:txBody>
      </p:sp>
      <p:pic>
        <p:nvPicPr>
          <p:cNvPr id="271" name="图片 271"/>
          <p:cNvPicPr>
            <a:picLocks noChangeAspect="1" noChangeArrowheads="1"/>
          </p:cNvPicPr>
          <p:nvPr/>
        </p:nvPicPr>
        <p:blipFill>
          <a:blip r:embed="rId3" cstate="print">
            <a:extLst>
              <a:ext uri="{28A0092B-C50C-407E-A947-70E740481C1C}">
                <a14:useLocalDpi xmlns:a14="http://schemas.microsoft.com/office/drawing/2010/main" val="0"/>
              </a:ext>
            </a:extLst>
          </a:blip>
          <a:srcRect t="17392" b="29677"/>
          <a:stretch>
            <a:fillRect/>
          </a:stretch>
        </p:blipFill>
        <p:spPr>
          <a:xfrm>
            <a:off x="1038860" y="1341120"/>
            <a:ext cx="4032250" cy="4619625"/>
          </a:xfrm>
          <a:prstGeom prst="rect">
            <a:avLst/>
          </a:prstGeom>
          <a:noFill/>
          <a:ln>
            <a:noFill/>
          </a:ln>
        </p:spPr>
      </p:pic>
      <p:sp>
        <p:nvSpPr>
          <p:cNvPr id="100" name="文本框 99"/>
          <p:cNvSpPr txBox="1"/>
          <p:nvPr/>
        </p:nvSpPr>
        <p:spPr>
          <a:xfrm>
            <a:off x="5915025" y="1812925"/>
            <a:ext cx="5080000" cy="2584450"/>
          </a:xfrm>
          <a:prstGeom prst="rect">
            <a:avLst/>
          </a:prstGeom>
          <a:noFill/>
          <a:ln w="9525">
            <a:noFill/>
          </a:ln>
        </p:spPr>
        <p:txBody>
          <a:bodyPr wrap="square">
            <a:spAutoFit/>
          </a:bodyPr>
          <a:lstStyle/>
          <a:p>
            <a:pPr indent="0">
              <a:lnSpc>
                <a:spcPct val="150000"/>
              </a:lnSpc>
            </a:pPr>
            <a:r>
              <a:rPr lang="zh-CN" sz="1800" b="0"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请编译、下载这个代码。下载完毕后把插在调试口的USB线拔下来，插到板子上和网口在同一边的USB口上。</a:t>
            </a:r>
          </a:p>
          <a:p>
            <a:pPr indent="0">
              <a:lnSpc>
                <a:spcPct val="150000"/>
              </a:lnSpc>
            </a:pPr>
            <a:endParaRPr lang="zh-CN" sz="1800" b="0"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1800" b="0"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或者你手头有多余的USB线，也可以直接插上去，另一头连接电脑。</a:t>
            </a:r>
            <a:endParaRPr lang="zh-CN"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35025" y="6258560"/>
            <a:ext cx="5080000" cy="368300"/>
          </a:xfrm>
          <a:prstGeom prst="rect">
            <a:avLst/>
          </a:prstGeom>
          <a:noFill/>
          <a:ln w="9525">
            <a:noFill/>
          </a:ln>
        </p:spPr>
        <p:txBody>
          <a:bodyPr>
            <a:spAutoFit/>
          </a:bodyPr>
          <a:lstStyle/>
          <a:p>
            <a:pPr indent="0" algn="ctr"/>
            <a:r>
              <a:rPr lang="zh-CN" sz="1800" b="0"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图: Native USB接口</a:t>
            </a:r>
            <a:endParaRPr lang="zh-CN"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2.11.3 USB总线实验</a:t>
            </a:r>
          </a:p>
        </p:txBody>
      </p:sp>
      <p:pic>
        <p:nvPicPr>
          <p:cNvPr id="272" name="图片 272"/>
          <p:cNvPicPr>
            <a:picLocks noChangeAspect="1"/>
          </p:cNvPicPr>
          <p:nvPr/>
        </p:nvPicPr>
        <p:blipFill>
          <a:blip r:embed="rId3">
            <a:clrChange>
              <a:clrFrom>
                <a:srgbClr val="FFFFFF"/>
              </a:clrFrom>
              <a:clrTo>
                <a:srgbClr val="FFFFFF">
                  <a:alpha val="0"/>
                </a:srgbClr>
              </a:clrTo>
            </a:clrChange>
          </a:blip>
          <a:stretch>
            <a:fillRect/>
          </a:stretch>
        </p:blipFill>
        <p:spPr>
          <a:xfrm>
            <a:off x="601980" y="1783715"/>
            <a:ext cx="5245100" cy="3815080"/>
          </a:xfrm>
          <a:prstGeom prst="rect">
            <a:avLst/>
          </a:prstGeom>
          <a:solidFill>
            <a:schemeClr val="accent3">
              <a:lumMod val="20000"/>
              <a:lumOff val="80000"/>
            </a:schemeClr>
          </a:solidFill>
        </p:spPr>
      </p:pic>
      <p:sp>
        <p:nvSpPr>
          <p:cNvPr id="100" name="文本框 99"/>
          <p:cNvSpPr txBox="1"/>
          <p:nvPr/>
        </p:nvSpPr>
        <p:spPr>
          <a:xfrm>
            <a:off x="771525" y="5986780"/>
            <a:ext cx="5080000" cy="368300"/>
          </a:xfrm>
          <a:prstGeom prst="rect">
            <a:avLst/>
          </a:prstGeom>
          <a:noFill/>
          <a:ln w="9525">
            <a:noFill/>
          </a:ln>
        </p:spPr>
        <p:txBody>
          <a:bodyPr>
            <a:spAutoFit/>
          </a:bodyPr>
          <a:lstStyle/>
          <a:p>
            <a:pPr indent="0" algn="ctr"/>
            <a:r>
              <a:rPr lang="zh-CN" sz="1800" b="0"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图: Artery_UsbHid_Demo运行主界面</a:t>
            </a:r>
            <a:endParaRPr lang="zh-CN"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73" name="图片 273"/>
          <p:cNvPicPr>
            <a:picLocks noChangeAspect="1"/>
          </p:cNvPicPr>
          <p:nvPr/>
        </p:nvPicPr>
        <p:blipFill>
          <a:blip r:embed="rId4">
            <a:clrChange>
              <a:clrFrom>
                <a:srgbClr val="FFFFFF"/>
              </a:clrFrom>
              <a:clrTo>
                <a:srgbClr val="FFFFFF">
                  <a:alpha val="0"/>
                </a:srgbClr>
              </a:clrTo>
            </a:clrChange>
          </a:blip>
          <a:stretch>
            <a:fillRect/>
          </a:stretch>
        </p:blipFill>
        <p:spPr>
          <a:xfrm>
            <a:off x="6560820" y="1854835"/>
            <a:ext cx="5139690" cy="3745230"/>
          </a:xfrm>
          <a:prstGeom prst="rect">
            <a:avLst/>
          </a:prstGeom>
          <a:solidFill>
            <a:schemeClr val="accent3">
              <a:lumMod val="20000"/>
              <a:lumOff val="80000"/>
            </a:schemeClr>
          </a:solidFill>
        </p:spPr>
      </p:pic>
      <p:sp>
        <p:nvSpPr>
          <p:cNvPr id="3" name="文本框 2"/>
          <p:cNvSpPr txBox="1"/>
          <p:nvPr/>
        </p:nvSpPr>
        <p:spPr>
          <a:xfrm>
            <a:off x="6560820" y="5986780"/>
            <a:ext cx="5080000" cy="368300"/>
          </a:xfrm>
          <a:prstGeom prst="rect">
            <a:avLst/>
          </a:prstGeom>
          <a:noFill/>
          <a:ln w="9525">
            <a:noFill/>
          </a:ln>
        </p:spPr>
        <p:txBody>
          <a:bodyPr>
            <a:spAutoFit/>
          </a:bodyPr>
          <a:lstStyle/>
          <a:p>
            <a:pPr indent="0" algn="ctr"/>
            <a:r>
              <a:rPr lang="zh-CN" sz="1800" b="0" spc="200">
                <a:ln w="3175">
                  <a:noFill/>
                  <a:prstDash val="dash"/>
                </a:ln>
                <a:solidFill>
                  <a:srgbClr val="404040"/>
                </a:solidFill>
                <a:effectLst/>
                <a:latin typeface="微软雅黑" panose="020B0503020204020204" pitchFamily="34" charset="-122"/>
                <a:ea typeface="微软雅黑" panose="020B0503020204020204" pitchFamily="34" charset="-122"/>
                <a:cs typeface="微软雅黑" panose="020B0503020204020204" pitchFamily="34" charset="-122"/>
              </a:rPr>
              <a:t>图: Artery_UsbHid_Demo运行测试界面</a:t>
            </a:r>
          </a:p>
        </p:txBody>
      </p:sp>
    </p:spTree>
  </p:cSld>
  <p:clrMapOvr>
    <a:masterClrMapping/>
  </p:clrMapOvr>
  <p:transition spd="slow" advClick="0">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矩形 8"/>
          <p:cNvSpPr/>
          <p:nvPr>
            <p:custDataLst>
              <p:tags r:id="rId3"/>
            </p:custDataLst>
          </p:nvPr>
        </p:nvSpPr>
        <p:spPr>
          <a:xfrm>
            <a:off x="0" y="762006"/>
            <a:ext cx="762006" cy="152401"/>
          </a:xfrm>
          <a:prstGeom prst="rect">
            <a:avLst/>
          </a:prstGeom>
          <a:solidFill>
            <a:srgbClr val="5E7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3" name="图片 2" descr="D:\meihua_service_cache\jpg/5614981d2b1f3075a1ae0488ec85d0ca.jpg5614981d2b1f3075a1ae0488ec85d0ca"/>
          <p:cNvPicPr>
            <a:picLocks noChangeAspect="1"/>
          </p:cNvPicPr>
          <p:nvPr>
            <p:custDataLst>
              <p:tags r:id="rId4"/>
            </p:custDataLst>
          </p:nvPr>
        </p:nvPicPr>
        <p:blipFill rotWithShape="1">
          <a:blip r:embed="rId9"/>
          <a:srcRect l="44267"/>
          <a:stretch>
            <a:fillRect/>
          </a:stretch>
        </p:blipFill>
        <p:spPr>
          <a:xfrm>
            <a:off x="5397071" y="0"/>
            <a:ext cx="6794929" cy="6858000"/>
          </a:xfrm>
          <a:custGeom>
            <a:avLst/>
            <a:gdLst/>
            <a:ahLst/>
            <a:cxnLst>
              <a:cxn ang="3">
                <a:pos x="hc" y="t"/>
              </a:cxn>
              <a:cxn ang="cd2">
                <a:pos x="l" y="vc"/>
              </a:cxn>
              <a:cxn ang="cd4">
                <a:pos x="hc" y="b"/>
              </a:cxn>
              <a:cxn ang="0">
                <a:pos x="r" y="vc"/>
              </a:cxn>
            </a:cxnLst>
            <a:rect l="l" t="t" r="r" b="b"/>
            <a:pathLst>
              <a:path w="10701" h="10800">
                <a:moveTo>
                  <a:pt x="3501" y="0"/>
                </a:moveTo>
                <a:lnTo>
                  <a:pt x="10701" y="0"/>
                </a:lnTo>
                <a:lnTo>
                  <a:pt x="10701" y="10800"/>
                </a:lnTo>
                <a:lnTo>
                  <a:pt x="0" y="10800"/>
                </a:lnTo>
                <a:lnTo>
                  <a:pt x="3501" y="0"/>
                </a:lnTo>
                <a:close/>
              </a:path>
            </a:pathLst>
          </a:custGeom>
        </p:spPr>
      </p:pic>
      <p:sp>
        <p:nvSpPr>
          <p:cNvPr id="4" name="任意多边形 3"/>
          <p:cNvSpPr/>
          <p:nvPr>
            <p:custDataLst>
              <p:tags r:id="rId5"/>
            </p:custDataLst>
          </p:nvPr>
        </p:nvSpPr>
        <p:spPr>
          <a:xfrm>
            <a:off x="5397071" y="0"/>
            <a:ext cx="2645839" cy="6858000"/>
          </a:xfrm>
          <a:custGeom>
            <a:avLst/>
            <a:gdLst/>
            <a:ahLst/>
            <a:cxnLst>
              <a:cxn ang="3">
                <a:pos x="hc" y="t"/>
              </a:cxn>
              <a:cxn ang="cd2">
                <a:pos x="l" y="vc"/>
              </a:cxn>
              <a:cxn ang="cd4">
                <a:pos x="hc" y="b"/>
              </a:cxn>
              <a:cxn ang="0">
                <a:pos x="r" y="vc"/>
              </a:cxn>
            </a:cxnLst>
            <a:rect l="l" t="t" r="r" b="b"/>
            <a:pathLst>
              <a:path w="4167" h="10800">
                <a:moveTo>
                  <a:pt x="3501" y="0"/>
                </a:moveTo>
                <a:lnTo>
                  <a:pt x="4167" y="0"/>
                </a:lnTo>
                <a:lnTo>
                  <a:pt x="4167" y="4"/>
                </a:lnTo>
                <a:lnTo>
                  <a:pt x="565" y="10800"/>
                </a:lnTo>
                <a:lnTo>
                  <a:pt x="0" y="10800"/>
                </a:lnTo>
                <a:lnTo>
                  <a:pt x="3501" y="0"/>
                </a:ln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914407" y="1523880"/>
            <a:ext cx="4572038" cy="38102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sz="1800" spc="5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接下来就自己玩耍这个东西吧，大家可以通过按板子上的“User”按键来观察PC上软件的反应。也可以通过勾选“Leds”里的复选框来观察板子上LED的行为。下面的输入框里，请先设定要发送的数据长度，点击“Write”后，可以看到上面的文本框里就把写入设备的数据显示了出来。</a:t>
            </a:r>
          </a:p>
          <a:p>
            <a:pPr marL="0" lvl="0" indent="-285750" algn="l" fontAlgn="ctr">
              <a:lnSpc>
                <a:spcPct val="130000"/>
              </a:lnSpc>
              <a:spcBef>
                <a:spcPts val="1000"/>
              </a:spcBef>
              <a:spcAft>
                <a:spcPts val="0"/>
              </a:spcAft>
              <a:buSzPct val="100000"/>
              <a:buFont typeface="Wingdings" panose="05000000000000000000" charset="0"/>
              <a:buNone/>
            </a:pPr>
            <a:r>
              <a:rPr lang="zh-CN" sz="1800" spc="5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各位手头的资料是最好的参考，请结合现在强大的搜索引擎自己深入探索吧。</a:t>
            </a:r>
          </a:p>
        </p:txBody>
      </p:sp>
    </p:spTree>
    <p:custDataLst>
      <p:tags r:id="rId1"/>
    </p:custData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075" y="303809"/>
            <a:ext cx="11607851" cy="6250382"/>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4" name="图片 3"/>
          <p:cNvPicPr preferRelativeResize="0">
            <a:picLocks noChangeAspect="1"/>
          </p:cNvPicPr>
          <p:nvPr>
            <p:custDataLst>
              <p:tags r:id="rId3"/>
            </p:custDataLst>
          </p:nvPr>
        </p:nvPicPr>
        <p:blipFill rotWithShape="1">
          <a:blip r:embed="rId7"/>
          <a:srcRect t="-61269" b="-61269"/>
          <a:stretch>
            <a:fillRect/>
          </a:stretch>
        </p:blipFill>
        <p:spPr>
          <a:xfrm>
            <a:off x="415925" y="1049655"/>
            <a:ext cx="4145280" cy="4707255"/>
          </a:xfrm>
          <a:custGeom>
            <a:avLst/>
            <a:gdLst/>
            <a:ahLst/>
            <a:cxnLst>
              <a:cxn ang="3">
                <a:pos x="hc" y="t"/>
              </a:cxn>
              <a:cxn ang="cd2">
                <a:pos x="l" y="vc"/>
              </a:cxn>
              <a:cxn ang="cd4">
                <a:pos x="hc" y="b"/>
              </a:cxn>
              <a:cxn ang="0">
                <a:pos x="r" y="vc"/>
              </a:cxn>
            </a:cxnLst>
            <a:rect l="l" t="t" r="r" b="b"/>
            <a:pathLst>
              <a:path w="5040" h="5040">
                <a:moveTo>
                  <a:pt x="0" y="0"/>
                </a:moveTo>
                <a:lnTo>
                  <a:pt x="5040" y="0"/>
                </a:lnTo>
                <a:lnTo>
                  <a:pt x="5040" y="5040"/>
                </a:lnTo>
                <a:lnTo>
                  <a:pt x="0" y="5040"/>
                </a:lnTo>
                <a:lnTo>
                  <a:pt x="0" y="0"/>
                </a:lnTo>
                <a:close/>
              </a:path>
            </a:pathLst>
          </a:custGeom>
          <a:blipFill rotWithShape="1">
            <a:blip r:embed="rId8"/>
            <a:stretch>
              <a:fillRect/>
            </a:stretch>
          </a:blipFill>
        </p:spPr>
      </p:pic>
      <p:pic>
        <p:nvPicPr>
          <p:cNvPr id="2" name="图片 1"/>
          <p:cNvPicPr preferRelativeResize="0">
            <a:picLocks noChangeAspect="1"/>
          </p:cNvPicPr>
          <p:nvPr>
            <p:custDataLst>
              <p:tags r:id="rId4"/>
            </p:custDataLst>
          </p:nvPr>
        </p:nvPicPr>
        <p:blipFill rotWithShape="1">
          <a:blip r:embed="rId9"/>
          <a:srcRect l="-41135" r="-41135"/>
          <a:stretch>
            <a:fillRect/>
          </a:stretch>
        </p:blipFill>
        <p:spPr>
          <a:xfrm>
            <a:off x="4848263" y="1428750"/>
            <a:ext cx="6553162" cy="4000500"/>
          </a:xfrm>
          <a:custGeom>
            <a:avLst/>
            <a:gdLst/>
            <a:ahLst/>
            <a:cxnLst>
              <a:cxn ang="3">
                <a:pos x="hc" y="t"/>
              </a:cxn>
              <a:cxn ang="cd2">
                <a:pos x="l" y="vc"/>
              </a:cxn>
              <a:cxn ang="cd4">
                <a:pos x="hc" y="b"/>
              </a:cxn>
              <a:cxn ang="0">
                <a:pos x="r" y="vc"/>
              </a:cxn>
            </a:cxnLst>
            <a:rect l="l" t="t" r="r" b="b"/>
            <a:pathLst>
              <a:path w="9840" h="5040">
                <a:moveTo>
                  <a:pt x="0" y="0"/>
                </a:moveTo>
                <a:lnTo>
                  <a:pt x="9840" y="0"/>
                </a:lnTo>
                <a:lnTo>
                  <a:pt x="9840" y="5040"/>
                </a:lnTo>
                <a:lnTo>
                  <a:pt x="0" y="5040"/>
                </a:lnTo>
                <a:lnTo>
                  <a:pt x="0" y="0"/>
                </a:lnTo>
                <a:close/>
              </a:path>
            </a:pathLst>
          </a:custGeom>
          <a:blipFill rotWithShape="1">
            <a:blip r:embed="rId10"/>
            <a:stretch>
              <a:fillRect/>
            </a:stretch>
          </a:blipFill>
        </p:spPr>
      </p:pic>
    </p:spTree>
    <p:custDataLst>
      <p:tags r:id="rId1"/>
    </p:custData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硬件原理图</a:t>
            </a:r>
          </a:p>
        </p:txBody>
      </p:sp>
      <p:grpSp>
        <p:nvGrpSpPr>
          <p:cNvPr id="3" name="组合 2"/>
          <p:cNvGrpSpPr/>
          <p:nvPr/>
        </p:nvGrpSpPr>
        <p:grpSpPr>
          <a:xfrm>
            <a:off x="1483360" y="2217420"/>
            <a:ext cx="8704580" cy="2912745"/>
            <a:chOff x="2868" y="4041"/>
            <a:chExt cx="7516" cy="2674"/>
          </a:xfrm>
        </p:grpSpPr>
        <p:pic>
          <p:nvPicPr>
            <p:cNvPr id="171" name="图片 171"/>
            <p:cNvPicPr>
              <a:picLocks noChangeAspect="1"/>
            </p:cNvPicPr>
            <p:nvPr/>
          </p:nvPicPr>
          <p:blipFill>
            <a:blip r:embed="rId3"/>
            <a:stretch>
              <a:fillRect/>
            </a:stretch>
          </p:blipFill>
          <p:spPr>
            <a:xfrm>
              <a:off x="7710" y="4063"/>
              <a:ext cx="2674" cy="2631"/>
            </a:xfrm>
            <a:prstGeom prst="rect">
              <a:avLst/>
            </a:prstGeom>
          </p:spPr>
        </p:pic>
        <p:pic>
          <p:nvPicPr>
            <p:cNvPr id="162" name="图片 162"/>
            <p:cNvPicPr>
              <a:picLocks noChangeAspect="1"/>
            </p:cNvPicPr>
            <p:nvPr/>
          </p:nvPicPr>
          <p:blipFill>
            <a:blip r:embed="rId4">
              <a:clrChange>
                <a:clrFrom>
                  <a:srgbClr val="FFFFFF"/>
                </a:clrFrom>
                <a:clrTo>
                  <a:srgbClr val="FFFFFF">
                    <a:alpha val="0"/>
                  </a:srgbClr>
                </a:clrTo>
              </a:clrChange>
            </a:blip>
            <a:stretch>
              <a:fillRect/>
            </a:stretch>
          </p:blipFill>
          <p:spPr>
            <a:xfrm>
              <a:off x="2868" y="4041"/>
              <a:ext cx="4842" cy="2675"/>
            </a:xfrm>
            <a:prstGeom prst="rect">
              <a:avLst/>
            </a:prstGeom>
          </p:spPr>
        </p:pic>
      </p:grpSp>
      <p:sp>
        <p:nvSpPr>
          <p:cNvPr id="100" name="文本框 99"/>
          <p:cNvSpPr txBox="1"/>
          <p:nvPr/>
        </p:nvSpPr>
        <p:spPr>
          <a:xfrm>
            <a:off x="3686175" y="5532755"/>
            <a:ext cx="5149215" cy="368300"/>
          </a:xfrm>
          <a:prstGeom prst="rect">
            <a:avLst/>
          </a:prstGeom>
          <a:noFill/>
          <a:ln w="9525">
            <a:noFill/>
          </a:ln>
        </p:spPr>
        <p:txBody>
          <a:bodyPr wrap="square">
            <a:spAutoFit/>
          </a:bodyPr>
          <a:lstStyle/>
          <a:p>
            <a:pPr indent="0" algn="ctr"/>
            <a:r>
              <a:rPr lang="en-US" sz="1800" b="0" dirty="0">
                <a:solidFill>
                  <a:srgbClr val="202020"/>
                </a:solidFill>
                <a:latin typeface="微软雅黑" panose="020B0503020204020204" pitchFamily="34" charset="-122"/>
                <a:ea typeface="微软雅黑" panose="020B0503020204020204" pitchFamily="34" charset="-122"/>
              </a:rPr>
              <a:t>图:  外部程序存储器的原理图</a:t>
            </a:r>
            <a:endParaRPr lang="en-US" dirty="0">
              <a:solidFill>
                <a:srgbClr val="20202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2075" y="303809"/>
            <a:ext cx="11607851" cy="6250382"/>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9448876" y="1066800"/>
            <a:ext cx="914413" cy="4724400"/>
          </a:xfrm>
          <a:prstGeom prst="rect">
            <a:avLst/>
          </a:prstGeom>
          <a:noFill/>
        </p:spPr>
        <p:txBody>
          <a:bodyPr vert="eaVert" wrap="square" rtlCol="0" anchor="b">
            <a:noAutofit/>
          </a:bodyPr>
          <a:lstStyle/>
          <a:p>
            <a:pPr marL="0" indent="0" algn="l">
              <a:lnSpc>
                <a:spcPct val="100000"/>
              </a:lnSpc>
              <a:spcBef>
                <a:spcPts val="0"/>
              </a:spcBef>
              <a:spcAft>
                <a:spcPts val="0"/>
              </a:spcAft>
              <a:buSzPct val="100000"/>
              <a:buNone/>
            </a:pPr>
            <a:r>
              <a:rPr lang="zh-CN" altLang="en-US" sz="3600" b="1" spc="300" dirty="0">
                <a:solidFill>
                  <a:schemeClr val="bg1">
                    <a:lumMod val="50000"/>
                  </a:schemeClr>
                </a:solidFill>
                <a:latin typeface="微软雅黑" panose="020B0503020204020204" pitchFamily="34" charset="-122"/>
                <a:ea typeface="微软雅黑" panose="020B0503020204020204" pitchFamily="34" charset="-122"/>
              </a:rPr>
              <a:t>跳线选择</a:t>
            </a:r>
          </a:p>
        </p:txBody>
      </p:sp>
      <p:pic>
        <p:nvPicPr>
          <p:cNvPr id="5" name="图片 4"/>
          <p:cNvPicPr>
            <a:picLocks noChangeAspect="1"/>
          </p:cNvPicPr>
          <p:nvPr>
            <p:custDataLst>
              <p:tags r:id="rId4"/>
            </p:custDataLst>
          </p:nvPr>
        </p:nvPicPr>
        <p:blipFill rotWithShape="1">
          <a:blip r:embed="rId7"/>
          <a:srcRect t="17782" b="17782"/>
          <a:stretch>
            <a:fillRect/>
          </a:stretch>
        </p:blipFill>
        <p:spPr>
          <a:xfrm>
            <a:off x="1828815" y="1066800"/>
            <a:ext cx="7315200" cy="4724400"/>
          </a:xfrm>
          <a:custGeom>
            <a:avLst/>
            <a:gdLst/>
            <a:ahLst/>
            <a:cxnLst>
              <a:cxn ang="3">
                <a:pos x="hc" y="t"/>
              </a:cxn>
              <a:cxn ang="cd2">
                <a:pos x="l" y="vc"/>
              </a:cxn>
              <a:cxn ang="cd4">
                <a:pos x="hc" y="b"/>
              </a:cxn>
              <a:cxn ang="0">
                <a:pos x="r" y="vc"/>
              </a:cxn>
            </a:cxnLst>
            <a:rect l="l" t="t" r="r" b="b"/>
            <a:pathLst>
              <a:path w="11520" h="7440">
                <a:moveTo>
                  <a:pt x="0" y="0"/>
                </a:moveTo>
                <a:lnTo>
                  <a:pt x="11520" y="0"/>
                </a:lnTo>
                <a:lnTo>
                  <a:pt x="11520" y="7440"/>
                </a:lnTo>
                <a:lnTo>
                  <a:pt x="0" y="7440"/>
                </a:lnTo>
                <a:lnTo>
                  <a:pt x="0" y="0"/>
                </a:lnTo>
                <a:close/>
              </a:path>
            </a:pathLst>
          </a:custGeom>
        </p:spPr>
      </p:pic>
    </p:spTree>
    <p:custDataLst>
      <p:tags r:id="rId1"/>
    </p:custData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2576195" y="1390015"/>
            <a:ext cx="9123680" cy="2893060"/>
          </a:xfrm>
        </p:spPr>
        <p:txBody>
          <a:bodyPr>
            <a:normAutofit fontScale="90000"/>
          </a:bodyPr>
          <a:lstStyle/>
          <a:p>
            <a:pPr marL="0" indent="0" algn="ctr">
              <a:lnSpc>
                <a:spcPct val="100000"/>
              </a:lnSpc>
              <a:spcBef>
                <a:spcPts val="0"/>
              </a:spcBef>
              <a:spcAft>
                <a:spcPts val="0"/>
              </a:spcAft>
              <a:buSzPct val="100000"/>
              <a:buNone/>
            </a:pPr>
            <a:r>
              <a:rPr lang="zh-CN" sz="6600"/>
              <a:t>请从资料中找出“EN25QH128A.PDF”数据手册</a:t>
            </a:r>
          </a:p>
        </p:txBody>
      </p:sp>
    </p:spTree>
    <p:custDataLst>
      <p:tags r:id="rId1"/>
    </p:custData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时序图 </a:t>
            </a:r>
            <a:r>
              <a:rPr lang="en-US" altLang="zh-CN" sz="2800" dirty="0">
                <a:solidFill>
                  <a:srgbClr val="202020"/>
                </a:solidFill>
                <a:latin typeface="微软雅黑" panose="020B0503020204020204" pitchFamily="34" charset="-122"/>
                <a:ea typeface="微软雅黑" panose="020B0503020204020204" pitchFamily="34" charset="-122"/>
              </a:rPr>
              <a:t>- </a:t>
            </a:r>
            <a:r>
              <a:rPr lang="zh-CN" altLang="en-US" sz="2800" dirty="0">
                <a:solidFill>
                  <a:srgbClr val="202020"/>
                </a:solidFill>
                <a:latin typeface="微软雅黑" panose="020B0503020204020204" pitchFamily="34" charset="-122"/>
                <a:ea typeface="微软雅黑" panose="020B0503020204020204" pitchFamily="34" charset="-122"/>
              </a:rPr>
              <a:t>访问方法</a:t>
            </a:r>
          </a:p>
        </p:txBody>
      </p:sp>
      <p:pic>
        <p:nvPicPr>
          <p:cNvPr id="228" name="图片 228"/>
          <p:cNvPicPr>
            <a:picLocks noChangeAspect="1"/>
          </p:cNvPicPr>
          <p:nvPr/>
        </p:nvPicPr>
        <p:blipFill>
          <a:blip r:embed="rId3">
            <a:clrChange>
              <a:clrFrom>
                <a:srgbClr val="FFFFFF"/>
              </a:clrFrom>
              <a:clrTo>
                <a:srgbClr val="FFFFFF">
                  <a:alpha val="0"/>
                </a:srgbClr>
              </a:clrTo>
            </a:clrChange>
          </a:blip>
          <a:stretch>
            <a:fillRect/>
          </a:stretch>
        </p:blipFill>
        <p:spPr>
          <a:xfrm>
            <a:off x="1556385" y="2387600"/>
            <a:ext cx="6731000" cy="3870325"/>
          </a:xfrm>
          <a:prstGeom prst="rect">
            <a:avLst/>
          </a:prstGeom>
        </p:spPr>
      </p:pic>
      <p:sp>
        <p:nvSpPr>
          <p:cNvPr id="100" name="文本框 99"/>
          <p:cNvSpPr txBox="1"/>
          <p:nvPr/>
        </p:nvSpPr>
        <p:spPr>
          <a:xfrm>
            <a:off x="2849880" y="6257925"/>
            <a:ext cx="5080000" cy="368300"/>
          </a:xfrm>
          <a:prstGeom prst="rect">
            <a:avLst/>
          </a:prstGeom>
          <a:noFill/>
          <a:ln w="9525">
            <a:noFill/>
          </a:ln>
        </p:spPr>
        <p:txBody>
          <a:bodyPr>
            <a:spAutoFit/>
          </a:bodyPr>
          <a:lstStyle/>
          <a:p>
            <a:pPr indent="0" algn="ctr"/>
            <a:r>
              <a:rPr lang="en-US" sz="1800" b="0" dirty="0">
                <a:solidFill>
                  <a:srgbClr val="202020"/>
                </a:solidFill>
                <a:latin typeface="微软雅黑" panose="020B0503020204020204" pitchFamily="34" charset="-122"/>
                <a:ea typeface="微软雅黑" panose="020B0503020204020204" pitchFamily="34" charset="-122"/>
              </a:rPr>
              <a:t>图:   外部程序存储器的时序图</a:t>
            </a:r>
            <a:endParaRPr lang="en-US" dirty="0">
              <a:solidFill>
                <a:srgbClr val="20202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35025" y="1270000"/>
            <a:ext cx="11064240" cy="1168400"/>
          </a:xfrm>
          <a:prstGeom prst="rect">
            <a:avLst/>
          </a:prstGeom>
          <a:noFill/>
        </p:spPr>
        <p:txBody>
          <a:bodyPr wrap="square" rtlCol="0" anchor="t">
            <a:spAutoFit/>
          </a:bodyPr>
          <a:lstStyle/>
          <a:p>
            <a:pPr indent="0" algn="l"/>
            <a:r>
              <a:rPr lang="zh-CN" sz="1400">
                <a:latin typeface="微软雅黑" panose="020B0503020204020204" pitchFamily="34" charset="-122"/>
                <a:ea typeface="微软雅黑" panose="020B0503020204020204" pitchFamily="34" charset="-122"/>
                <a:cs typeface="微软雅黑" panose="020B0503020204020204" pitchFamily="34" charset="-122"/>
                <a:sym typeface="+mn-ea"/>
              </a:rPr>
              <a:t>首先，输出指令， Flash收到指令后，接下来输出要访问的地址。地址是24位的，从四根线上同时输出。后面就紧跟着数据。Flash的读比较简单，但是写操作比较复杂，需要经过擦除和写两个步骤。而且，Flash的写操作是以页为单位的，单个字节的写其实也会被转换成页操作。因此，Flash适合用来做程序存储器，或者大规模的数据存储器。因为程序存储器不会经常修改内容，正常情况下只有读操作。而大容量的数据存储器也是类似，一般不会频繁的被写。由于时间和篇幅关系，这里不对Flash的操作细节做深入分析了。最好的方法还是仔细研读数据手册。</a:t>
            </a:r>
          </a:p>
        </p:txBody>
      </p:sp>
    </p:spTree>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327"/>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327"/>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327"/>
  <p:tag name="KSO_WM_TAG_VERSION" val="1.0"/>
  <p:tag name="KSO_WM_BEAUTIFY_FLAG" val="#wm#"/>
  <p:tag name="KSO_WM_TEMPLATE_THUMBS_INDEX" val="1、2、3、8、10、13、15"/>
  <p:tag name="KSO_WM_TEMPLATE_SUBCATEGORY" val="0"/>
  <p:tag name="KSO_WM_TEMPLATE_MASTER_TYPE" val="1"/>
  <p:tag name="KSO_WM_TEMPLATE_COLOR_TYPE" val="1"/>
  <p:tag name="KSO_WM_TEMPLATE_MASTER_THUMB_INDEX" val="18"/>
  <p:tag name="KSO_WM_UNIT_SHOW_EDIT_AREA_INDICATION" val="0"/>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1"/>
  <p:tag name="KSO_WM_SLIDE_BACKGROUND_TYPE" val="frame"/>
  <p:tag name="KSO_WM_SLIDE_BK_DARK_LIGHT" val="1"/>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1"/>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1"/>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1"/>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elt"/>
  <p:tag name="KSO_WM_SLIDE_BK_DARK_LIGHT" val="1"/>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556.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5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6177"/>
  <p:tag name="KSO_WM_SLIDE_BACKGROUND" val="[&quot;leftRight&quot;]"/>
  <p:tag name="KSO_WM_SLIDE_RATIO" val="1.777778"/>
  <p:tag name="KSO_WM_CHIP_INFOS" val="{&quot;layout_type&quot;:&quot;leftright&quot;,&quot;tags&quot;:{&quot;style&quot;:[&quot;商务&quot;,&quot;简约&quot;,&quot;文艺清新&quot;,&quot;卡通&quot;,&quot;欧美风&quot;,&quot;黑板风&quot;,&quot;渐变风&quot;,&quot;党政风&quot;]},&quot;slide_type&quot;:[&quot;text&quot;],&quot;aspect_ratio&quot;:&quot;16:9&quot;}"/>
  <p:tag name="KSO_WM_CHIP_XID" val="5e9e5e8673d2384101fd9ce8"/>
  <p:tag name="KSO_WM_CHIP_FILLPROP" val="[[{&quot;fill_id&quot;:&quot;5b79a1d9bf524f2bacfd41f5213e6eba&quot;,&quot;fill_align&quot;:&quot;cm&quot;,&quot;text_align&quot;:&quot;cm&quot;,&quot;text_direction&quot;:&quot;horizontal&quot;,&quot;chip_types&quot;:[&quot;diagram&quot;,&quot;picture&quot;,&quot;chart&quot;,&quot;table&quot;,&quot;video&quot;]},{&quot;fill_id&quot;:&quot;e545e56dbacf4b448e60a85c909289a6&quot;,&quot;fill_align&quot;:&quot;lb&quot;,&quot;text_align&quot;:&quot;lb&quot;,&quot;text_direction&quot;:&quot;horizontal&quot;,&quot;chip_types&quot;:[&quot;text&quot;,&quot;header&quot;]},{&quot;fill_id&quot;:&quot;ce314e6bbc6c466d8d42ddea1bec67d5&quot;,&quot;fill_align&quot;:&quot;lt&quot;,&quot;text_align&quot;:&quot;lt&quot;,&quot;text_direction&quot;:&quot;horizontal&quot;,&quot;chip_types&quot;:[&quot;text&quot;]}],[{&quot;fill_id&quot;:&quot;5b79a1d9bf524f2bacfd41f5213e6eba&quot;,&quot;fill_align&quot;:&quot;cm&quot;,&quot;text_align&quot;:&quot;lm&quot;,&quot;text_direction&quot;:&quot;horizontal&quot;,&quot;chip_types&quot;:[&quot;diagram&quot;,&quot;picture&quot;,&quot;chart&quot;,&quot;table&quot;,&quot;video&quot;]},{&quot;fill_id&quot;:&quot;e545e56dbacf4b448e60a85c909289a6&quot;,&quot;fill_align&quot;:&quot;lb&quot;,&quot;text_align&quot;:&quot;lb&quot;,&quot;text_direction&quot;:&quot;horizontal&quot;,&quot;chip_types&quot;:[&quot;text&quot;,&quot;header&quot;]},{&quot;fill_id&quot;:&quot;ce314e6bbc6c466d8d42ddea1bec67d5&quot;,&quot;fill_align&quot;:&quot;lt&quot;,&quot;text_align&quot;:&quot;lt&quot;,&quot;text_direction&quot;:&quot;horizontal&quot;,&quot;chip_types&quot;:[&quot;text&quot;]}]]"/>
  <p:tag name="KSO_WM_SLIDE_ID" val="diagram2020617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SLIDE_LAYOUT" val="a_d_f"/>
  <p:tag name="KSO_WM_SLIDE_LAYOUT_CNT" val="1_1_1"/>
  <p:tag name="KSO_WM_CHIP_GROUPID" val="5e9e5e8673d2384101fd9ce7"/>
  <p:tag name="KSO_WM_SLIDE_BK_DARK_LIGHT" val="2"/>
  <p:tag name="KSO_WM_SLIDE_BACKGROUND_TYPE" val="leftRight"/>
  <p:tag name="KSO_WM_SLIDE_SUPPORT_FEATURE_TYPE" val="0"/>
  <p:tag name="KSO_WM_TEMPLATE_ASSEMBLE_XID" val="5eeccd1aa758c1ec0b708d80"/>
  <p:tag name="KSO_WM_TEMPLATE_ASSEMBLE_GROUPID" val="5eeccd1aa758c1ec0b708d80"/>
  <p:tag name="KSO_WM_SLIDE_LAYOUT_INFO" val="{&quot;direction&quot;:1,&quot;id&quot;:&quot;2020-06-19T22:35:09&quot;,&quot;maxSize&quot;:{&quot;size1&quot;:35},&quot;minSize&quot;:{&quot;size1&quot;:35},&quot;normalSize&quot;:{&quot;size1&quot;:35},&quot;subLayout&quot;:[{&quot;backgroundInfo&quot;:[{&quot;bottom&quot;:0,&quot;bottomAbs&quot;:false,&quot;left&quot;:0,&quot;leftAbs&quot;:false,&quot;right&quot;:-0.071428574600000003,&quot;rightAbs&quot;:false,&quot;top&quot;:0,&quot;topAbs&quot;:false,&quot;type&quot;:&quot;leftRight&quot;}],&quot;id&quot;:&quot;2020-06-19T22:35:09&quot;,&quot;maxSize&quot;:{&quot;size1&quot;:44.400036453787251},&quot;minSize&quot;:{&quot;size1&quot;:35.600036453787254},&quot;normalSize&quot;:{&quot;size1&quot;:40.000036453787253},&quot;subLayout&quot;:[{&quot;id&quot;:&quot;2020-06-19T22:35:09&quot;,&quot;margin&quot;:{&quot;bottom&quot;:1.0026547107633071e-15,&quot;left&quot;:2.1170001029968262,&quot;right&quot;:1.2699999809265137,&quot;top&quot;:3.3870000839233398},&quot;type&quot;:0},{&quot;id&quot;:&quot;2020-06-19T22:35:09&quot;,&quot;margin&quot;:{&quot;bottom&quot;:3.3870000839233398,&quot;left&quot;:2.1170001029968262,&quot;right&quot;:1.2699999809265137,&quot;top&quot;:0.42300000786781311},&quot;type&quot;:0}],&quot;type&quot;:0},{&quot;id&quot;:&quot;2020-06-19T22:35:09&quot;,&quot;margin&quot;:{&quot;bottom&quot;:0,&quot;left&quot;:0.84700000286102295,&quot;right&quot;:0,&quot;top&quot;:0},&quot;type&quot;:0}],&quot;type&quot;:0}"/>
</p:tagLst>
</file>

<file path=ppt/tags/tag5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6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06177_1*d*1"/>
  <p:tag name="KSO_WM_TEMPLATE_CATEGORY" val="diagram"/>
  <p:tag name="KSO_WM_TEMPLATE_INDEX" val="20206177"/>
  <p:tag name="KSO_WM_UNIT_LAYERLEVEL" val="1"/>
  <p:tag name="KSO_WM_TAG_VERSION" val="1.0"/>
  <p:tag name="KSO_WM_BEAUTIFY_FLAG" val="#wm#"/>
  <p:tag name="KSO_WM_CHIP_GROUPID" val="5ea2b542660c33b3b8e68820"/>
  <p:tag name="KSO_WM_CHIP_XID" val="5ea2b542660c33b3b8e68821"/>
  <p:tag name="KSO_WM_UNIT_DEC_AREA_ID" val="6d984b9972cf43d0b5cd4d51bb9dc146"/>
  <p:tag name="KSO_WM_ASSEMBLE_CHIP_INDEX" val="e5ecda5d6fa545cfb8a431fded4e6138"/>
  <p:tag name="KSO_WM_UNIT_PLACING_PICTURE" val="e5ecda5d6fa545cfb8a431fded4e6138"/>
  <p:tag name="KSO_WM_UNIT_SUPPORT_UNIT_TYPE" val="[&quot;l&quot;,&quot;m&quot;,&quot;n&quot;,&quot;o&quot;,&quot;p&quot;,&quot;q&quot;,&quot;r&quot;,&quot;δ&quot;,&quot;η&quot;,&quot;α&quot;,&quot;β&quot;,&quot;θ&quot;]"/>
  <p:tag name="KSO_WM_TEMPLATE_ASSEMBLE_XID" val="5eeccd1aa758c1ec0b708d80"/>
  <p:tag name="KSO_WM_TEMPLATE_ASSEMBLE_GROUPID" val="5eeccd1aa758c1ec0b708d80"/>
</p:tagLst>
</file>

<file path=ppt/tags/tag5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6177_1*a*1"/>
  <p:tag name="KSO_WM_TEMPLATE_CATEGORY" val="diagram"/>
  <p:tag name="KSO_WM_TEMPLATE_INDEX" val="2020617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d2781c65cb24407b0f88667d14f466d"/>
  <p:tag name="KSO_WM_ASSEMBLE_CHIP_INDEX" val="acbb8eb295954a63a23f5a331d85db35"/>
  <p:tag name="KSO_WM_UNIT_TEXT_FILL_FORE_SCHEMECOLOR_INDEX_BRIGHTNESS" val="0"/>
  <p:tag name="KSO_WM_UNIT_TEXT_FILL_FORE_SCHEMECOLOR_INDEX" val="13"/>
  <p:tag name="KSO_WM_UNIT_TEXT_FILL_TYPE" val="1"/>
  <p:tag name="KSO_WM_TEMPLATE_ASSEMBLE_XID" val="5eeccd1aa758c1ec0b708d80"/>
  <p:tag name="KSO_WM_TEMPLATE_ASSEMBLE_GROUPID" val="5eeccd1aa758c1ec0b708d80"/>
</p:tagLst>
</file>

<file path=ppt/tags/tag56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6177_1*f*1"/>
  <p:tag name="KSO_WM_TEMPLATE_CATEGORY" val="diagram"/>
  <p:tag name="KSO_WM_TEMPLATE_INDEX" val="20206177"/>
  <p:tag name="KSO_WM_UNIT_LAYERLEVEL" val="1"/>
  <p:tag name="KSO_WM_TAG_VERSION" val="1.0"/>
  <p:tag name="KSO_WM_BEAUTIFY_FLAG" val="#wm#"/>
  <p:tag name="KSO_WM_UNIT_DEFAULT_FONT" val="14;20;2"/>
  <p:tag name="KSO_WM_UNIT_BLOCK" val="0"/>
  <p:tag name="KSO_WM_UNIT_VALUE" val="65"/>
  <p:tag name="KSO_WM_UNIT_SHOW_EDIT_AREA_INDICATION" val="1"/>
  <p:tag name="KSO_WM_CHIP_GROUPID" val="5e6b05596848fb12bee65ac8"/>
  <p:tag name="KSO_WM_CHIP_XID" val="5e6b05596848fb12bee65aca"/>
  <p:tag name="KSO_WM_UNIT_DEC_AREA_ID" val="c21885e35d434278a7ec39ac67e429ca"/>
  <p:tag name="KSO_WM_ASSEMBLE_CHIP_INDEX" val="84283b98d5f6446f92a68fe8773caf8f"/>
  <p:tag name="KSO_WM_UNIT_TEXT_FILL_FORE_SCHEMECOLOR_INDEX_BRIGHTNESS" val="0.25"/>
  <p:tag name="KSO_WM_UNIT_TEXT_FILL_FORE_SCHEMECOLOR_INDEX" val="13"/>
  <p:tag name="KSO_WM_UNIT_TEXT_FILL_TYPE" val="1"/>
  <p:tag name="KSO_WM_TEMPLATE_ASSEMBLE_XID" val="5eeccd1aa758c1ec0b708d80"/>
  <p:tag name="KSO_WM_TEMPLATE_ASSEMBLE_GROUPID" val="5eeccd1aa758c1ec0b708d80"/>
</p:tagLst>
</file>

<file path=ppt/tags/tag565.xml><?xml version="1.0" encoding="utf-8"?>
<p:tagLst xmlns:a="http://schemas.openxmlformats.org/drawingml/2006/main" xmlns:r="http://schemas.openxmlformats.org/officeDocument/2006/relationships" xmlns:p="http://schemas.openxmlformats.org/presentationml/2006/main">
  <p:tag name="KSO_WM_SLIDE_ID" val="diagram20209040_1"/>
  <p:tag name="KSO_WM_TEMPLATE_SUBCATEGORY" val="21"/>
  <p:tag name="KSO_WM_SLIDE_ITEM_CNT" val="0"/>
  <p:tag name="KSO_WM_SLIDE_INDEX" val="1"/>
  <p:tag name="KSO_WM_TAG_VERSION" val="1.0"/>
  <p:tag name="KSO_WM_BEAUTIFY_FLAG" val="#wm#"/>
  <p:tag name="KSO_WM_TEMPLATE_CATEGORY" val="diagram"/>
  <p:tag name="KSO_WM_TEMPLATE_INDEX" val="20209040"/>
  <p:tag name="KSO_WM_SLIDE_LAYOUT" val="a_f"/>
  <p:tag name="KSO_WM_SLIDE_LAYOUT_CNT" val="1_1"/>
  <p:tag name="KSO_WM_SLIDE_TYPE" val="text"/>
  <p:tag name="KSO_WM_SLIDE_SUBTYPE" val="pureTxt"/>
  <p:tag name="KSO_WM_SLIDE_SIZE" val="884*879"/>
  <p:tag name="KSO_WM_SLIDE_POSITION" val="36*-170"/>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id&quot;:&quot;2020-07-04T18:33:46&quot;,&quot;maxSize&quot;:{&quot;size1&quot;:42.200000000000003},&quot;minSize&quot;:{&quot;size1&quot;:31.199999999999999},&quot;normalSize&quot;:{&quot;size1&quot;:31.199999999999999},&quot;subLayout&quot;:[{&quot;id&quot;:&quot;2020-07-04T18:33:46&quot;,&quot;margin&quot;:{&quot;bottom&quot;:0.026000002399086952,&quot;left&quot;:3.4570000171661377,&quot;right&quot;:3.3159999847412109,&quot;top&quot;:2.1170001029968262},&quot;type&quot;:0},{&quot;id&quot;:&quot;2020-07-04T18:33:46&quot;,&quot;margin&quot;:{&quot;bottom&quot;:2.5399999618530273,&quot;left&quot;:3.3870000839233398,&quot;right&quot;:3.3859999179840088,&quot;top&quot;:1.6670000553131104},&quot;type&quot;:0}],&quot;type&quot;:0}"/>
  <p:tag name="KSO_WM_SLIDE_BACKGROUND" val="[&quot;general&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89881773e3c341c1ab689e24c79864c5&quot;,&quot;fill_align&quot;:&quot;lm&quot;,&quot;text_align&quot;:&quot;lm&quot;,&quot;text_direction&quot;:&quot;horizontal&quot;,&quot;chip_types&quot;:[&quot;text&quot;,&quot;header&quot;]},{&quot;fill_id&quot;:&quot;7358526a601f4bc69a33a53d7bc8b819&quot;,&quot;fill_align&quot;:&quot;lm&quot;,&quot;text_align&quot;:&quot;lm&quot;,&quot;text_direction&quot;:&quot;horizontal&quot;,&quot;chip_types&quot;:[&quot;diagram&quot;,&quot;pictext&quot;,&quot;text&quot;,&quot;picture&quot;,&quot;chart&quot;,&quot;table&quot;,&quot;video&quot;]}]]"/>
  <p:tag name="KSO_WM_CHIP_XID" val="5efd969281ee359a788b1dd8"/>
  <p:tag name="KSO_WM_CHIP_GROUPID" val="5efd969281ee359a788b1dd7"/>
  <p:tag name="KSO_WM_SLIDE_BK_DARK_LIGHT" val="2"/>
  <p:tag name="KSO_WM_SLIDE_BACKGROUND_TYPE" val="general"/>
  <p:tag name="KSO_WM_SLIDE_SUPPORT_FEATURE_TYPE" val="0"/>
  <p:tag name="KSO_WM_TEMPLATE_ASSEMBLE_XID" val="5f005b09c1e42ffd0d0a843d"/>
  <p:tag name="KSO_WM_TEMPLATE_ASSEMBLE_GROUPID" val="5f005b09c1e42ffd0d0a843d"/>
</p:tagLst>
</file>

<file path=ppt/tags/tag56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040_1*i*1"/>
  <p:tag name="KSO_WM_TEMPLATE_CATEGORY" val="diagram"/>
  <p:tag name="KSO_WM_TEMPLATE_INDEX" val="20209040"/>
  <p:tag name="KSO_WM_UNIT_LAYERLEVEL" val="1"/>
  <p:tag name="KSO_WM_TAG_VERSION" val="1.0"/>
  <p:tag name="KSO_WM_BEAUTIFY_FLAG" val="#wm#"/>
  <p:tag name="KSO_WM_UNIT_TYPE" val="i"/>
  <p:tag name="KSO_WM_UNIT_INDEX" val="1"/>
  <p:tag name="KSO_WM_UNIT_BLOCK" val="0"/>
  <p:tag name="KSO_WM_UNIT_SM_LIMIT_TYPE" val="1"/>
  <p:tag name="KSO_WM_UNIT_DEC_AREA_ID" val="70c41b3ee9594c52aa74d94c00919da7"/>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efd969281ee359a788b1dd7"/>
  <p:tag name="KSO_WM_CHIP_XID" val="5efd969281ee359a788b1dd8"/>
  <p:tag name="KSO_WM_UNIT_FILL_FORE_SCHEMECOLOR_INDEX_BRIGHTNESS" val="0"/>
  <p:tag name="KSO_WM_UNIT_FILL_FORE_SCHEMECOLOR_INDEX" val="5"/>
  <p:tag name="KSO_WM_UNIT_FILL_TYPE" val="1"/>
  <p:tag name="KSO_WM_UNIT_VALUE" val="377"/>
  <p:tag name="KSO_WM_TEMPLATE_ASSEMBLE_XID" val="5f005b09c1e42ffd0d0a843d"/>
  <p:tag name="KSO_WM_TEMPLATE_ASSEMBLE_GROUPID" val="5f005b09c1e42ffd0d0a843d"/>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040_1*i*2"/>
  <p:tag name="KSO_WM_TEMPLATE_CATEGORY" val="diagram"/>
  <p:tag name="KSO_WM_TEMPLATE_INDEX" val="20209040"/>
  <p:tag name="KSO_WM_UNIT_LAYERLEVEL" val="1"/>
  <p:tag name="KSO_WM_TAG_VERSION" val="1.0"/>
  <p:tag name="KSO_WM_BEAUTIFY_FLAG" val="#wm#"/>
  <p:tag name="KSO_WM_UNIT_TYPE" val="i"/>
  <p:tag name="KSO_WM_UNIT_INDEX" val="2"/>
  <p:tag name="KSO_WM_UNIT_BLOCK" val="0"/>
  <p:tag name="KSO_WM_UNIT_SM_LIMIT_TYPE" val="1"/>
  <p:tag name="KSO_WM_UNIT_DEC_AREA_ID" val="56cb0d7cf0cb4b9ca5ad780a1f9e8b47"/>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efd969281ee359a788b1dd7"/>
  <p:tag name="KSO_WM_CHIP_XID" val="5efd969281ee359a788b1dd8"/>
  <p:tag name="KSO_WM_UNIT_FILL_FORE_SCHEMECOLOR_INDEX_BRIGHTNESS" val="0"/>
  <p:tag name="KSO_WM_UNIT_FILL_FORE_SCHEMECOLOR_INDEX" val="9"/>
  <p:tag name="KSO_WM_UNIT_FILL_TYPE" val="1"/>
  <p:tag name="KSO_WM_UNIT_VALUE" val="377"/>
  <p:tag name="KSO_WM_TEMPLATE_ASSEMBLE_XID" val="5f005b09c1e42ffd0d0a843d"/>
  <p:tag name="KSO_WM_TEMPLATE_ASSEMBLE_GROUPID" val="5f005b09c1e42ffd0d0a843d"/>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040_1*i*3"/>
  <p:tag name="KSO_WM_TEMPLATE_CATEGORY" val="diagram"/>
  <p:tag name="KSO_WM_TEMPLATE_INDEX" val="20209040"/>
  <p:tag name="KSO_WM_UNIT_LAYERLEVEL" val="1"/>
  <p:tag name="KSO_WM_TAG_VERSION" val="1.0"/>
  <p:tag name="KSO_WM_BEAUTIFY_FLAG" val="#wm#"/>
  <p:tag name="KSO_WM_UNIT_TYPE" val="i"/>
  <p:tag name="KSO_WM_UNIT_INDEX" val="3"/>
  <p:tag name="KSO_WM_UNIT_BLOCK" val="0"/>
  <p:tag name="KSO_WM_UNIT_SM_LIMIT_TYPE" val="1"/>
  <p:tag name="KSO_WM_UNIT_DEC_AREA_ID" val="887bf7dd5d364742a00bd4c3de87f3fc"/>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efd969281ee359a788b1dd7"/>
  <p:tag name="KSO_WM_CHIP_XID" val="5efd969281ee359a788b1dd8"/>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 name="KSO_WM_UNIT_VALUE" val="55"/>
  <p:tag name="KSO_WM_TEMPLATE_ASSEMBLE_XID" val="5f005b09c1e42ffd0d0a843d"/>
  <p:tag name="KSO_WM_TEMPLATE_ASSEMBLE_GROUPID" val="5f005b09c1e42ffd0d0a843d"/>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040_1*i*4"/>
  <p:tag name="KSO_WM_TEMPLATE_CATEGORY" val="diagram"/>
  <p:tag name="KSO_WM_TEMPLATE_INDEX" val="20209040"/>
  <p:tag name="KSO_WM_UNIT_LAYERLEVEL" val="1"/>
  <p:tag name="KSO_WM_TAG_VERSION" val="1.0"/>
  <p:tag name="KSO_WM_BEAUTIFY_FLAG" val="#wm#"/>
  <p:tag name="KSO_WM_UNIT_TYPE" val="i"/>
  <p:tag name="KSO_WM_UNIT_INDEX" val="4"/>
  <p:tag name="KSO_WM_UNIT_BLOCK" val="0"/>
  <p:tag name="KSO_WM_UNIT_SM_LIMIT_TYPE" val="2"/>
  <p:tag name="KSO_WM_UNIT_DEC_AREA_ID" val="4f8cb61375464e11bedd8b91fcc7ce67"/>
  <p:tag name="KSO_WM_UNIT_DECORATE_INFO" val="{&quot;DecorateInfoH&quot;:{&quot;IsAbs&quot;:true},&quot;DecorateInfoW&quot;:{&quot;IsAbs&quot;:true},&quot;DecorateInfoX&quot;:{&quot;IsAbs&quot;:true,&quot;Pos&quot;:1},&quot;DecorateInfoY&quot;:{&quot;IsAbs&quot;:true,&quot;Pos&quot;:1},&quot;ReferentInfo&quot;:{&quot;Id&quot;:&quot;fb2e87cfb61b4cfdbf1244292ea26caf&quot;,&quot;X&quot;:{&quot;Pos&quot;:1},&quot;Y&quot;:{&quot;Pos&quot;:1}}}"/>
  <p:tag name="KSO_WM_CHIP_GROUPID" val="5efd969281ee359a788b1dd7"/>
  <p:tag name="KSO_WM_CHIP_XID" val="5efd969281ee359a788b1dd8"/>
  <p:tag name="KSO_WM_UNIT_FILL_FORE_SCHEMECOLOR_INDEX_BRIGHTNESS" val="0"/>
  <p:tag name="KSO_WM_UNIT_FILL_FORE_SCHEMECOLOR_INDEX" val="16"/>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4"/>
  <p:tag name="KSO_WM_UNIT_TEXT_FILL_TYPE" val="1"/>
  <p:tag name="KSO_WM_UNIT_VALUE" val="440"/>
  <p:tag name="KSO_WM_TEMPLATE_ASSEMBLE_XID" val="5f005b09c1e42ffd0d0a843d"/>
  <p:tag name="KSO_WM_TEMPLATE_ASSEMBLE_GROUPID" val="5f005b09c1e42ffd0d0a843d"/>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040_1*i*5"/>
  <p:tag name="KSO_WM_TEMPLATE_CATEGORY" val="diagram"/>
  <p:tag name="KSO_WM_TEMPLATE_INDEX" val="20209040"/>
  <p:tag name="KSO_WM_UNIT_LAYERLEVEL" val="1"/>
  <p:tag name="KSO_WM_TAG_VERSION" val="1.0"/>
  <p:tag name="KSO_WM_BEAUTIFY_FLAG" val="#wm#"/>
  <p:tag name="KSO_WM_UNIT_TYPE" val="i"/>
  <p:tag name="KSO_WM_UNIT_INDEX" val="5"/>
  <p:tag name="KSO_WM_UNIT_BLOCK" val="0"/>
  <p:tag name="KSO_WM_UNIT_SM_LIMIT_TYPE" val="2"/>
  <p:tag name="KSO_WM_UNIT_DEC_AREA_ID" val="c1510a475e69471ea29b81888ba8f997"/>
  <p:tag name="KSO_WM_UNIT_DECORATE_INFO" val="{&quot;DecorateInfoH&quot;:{&quot;IsAbs&quot;:true},&quot;DecorateInfoW&quot;:{&quot;IsAbs&quot;:true},&quot;DecorateInfoX&quot;:{&quot;IsAbs&quot;:true,&quot;Pos&quot;:1},&quot;DecorateInfoY&quot;:{&quot;IsAbs&quot;:true,&quot;Pos&quot;:1},&quot;ReferentInfo&quot;:{&quot;Id&quot;:&quot;87c11c9672d64c6982079d81792ec8c7&quot;,&quot;X&quot;:{&quot;Pos&quot;:1},&quot;Y&quot;:{&quot;Pos&quot;:1}}}"/>
  <p:tag name="KSO_WM_CHIP_GROUPID" val="5efd969281ee359a788b1dd7"/>
  <p:tag name="KSO_WM_CHIP_XID" val="5efd969281ee359a788b1dd8"/>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14"/>
  <p:tag name="KSO_WM_UNIT_TEXT_FILL_TYPE" val="1"/>
  <p:tag name="KSO_WM_UNIT_VALUE" val="825"/>
  <p:tag name="KSO_WM_TEMPLATE_ASSEMBLE_XID" val="5f005b09c1e42ffd0d0a843d"/>
  <p:tag name="KSO_WM_TEMPLATE_ASSEMBLE_GROUPID" val="5f005b09c1e42ffd0d0a843d"/>
</p:tagLst>
</file>

<file path=ppt/tags/tag5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8"/>
  <p:tag name="KSO_WM_UNIT_HIGHLIGHT" val="0"/>
  <p:tag name="KSO_WM_UNIT_COMPATIBLE" val="0"/>
  <p:tag name="KSO_WM_UNIT_DIAGRAM_ISNUMVISUAL" val="0"/>
  <p:tag name="KSO_WM_UNIT_DIAGRAM_ISREFERUNIT" val="0"/>
  <p:tag name="KSO_WM_UNIT_TYPE" val="a"/>
  <p:tag name="KSO_WM_UNIT_INDEX" val="1"/>
  <p:tag name="KSO_WM_UNIT_ID" val="diagram20209040_1*a*1"/>
  <p:tag name="KSO_WM_TEMPLATE_CATEGORY" val="diagram"/>
  <p:tag name="KSO_WM_TEMPLATE_INDEX" val="2020904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b2e87cfb61b4cfdbf1244292ea26caf"/>
  <p:tag name="KSO_WM_ASSEMBLE_CHIP_INDEX" val="dcb14aa38beb4448a1f64c61da5f721e"/>
  <p:tag name="KSO_WM_UNIT_TEXT_FILL_FORE_SCHEMECOLOR_INDEX_BRIGHTNESS" val="0"/>
  <p:tag name="KSO_WM_UNIT_TEXT_FILL_FORE_SCHEMECOLOR_INDEX" val="13"/>
  <p:tag name="KSO_WM_UNIT_TEXT_FILL_TYPE" val="1"/>
  <p:tag name="KSO_WM_TEMPLATE_ASSEMBLE_XID" val="5f005b09c1e42ffd0d0a843d"/>
  <p:tag name="KSO_WM_TEMPLATE_ASSEMBLE_GROUPID" val="5f005b09c1e42ffd0d0a843d"/>
</p:tagLst>
</file>

<file path=ppt/tags/tag57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40_1*f*1"/>
  <p:tag name="KSO_WM_TEMPLATE_CATEGORY" val="diagram"/>
  <p:tag name="KSO_WM_TEMPLATE_INDEX" val="20209040"/>
  <p:tag name="KSO_WM_UNIT_LAYERLEVEL" val="1"/>
  <p:tag name="KSO_WM_TAG_VERSION" val="1.0"/>
  <p:tag name="KSO_WM_BEAUTIFY_FLAG" val="#wm#"/>
  <p:tag name="KSO_WM_UNIT_DEFAULT_FONT" val="14;20;2"/>
  <p:tag name="KSO_WM_UNIT_BLOCK" val="0"/>
  <p:tag name="KSO_WM_UNIT_VALUE" val="378"/>
  <p:tag name="KSO_WM_UNIT_SHOW_EDIT_AREA_INDICATION" val="1"/>
  <p:tag name="KSO_WM_CHIP_GROUPID" val="5e6b05596848fb12bee65ac8"/>
  <p:tag name="KSO_WM_CHIP_XID" val="5e6b05596848fb12bee65aca"/>
  <p:tag name="KSO_WM_UNIT_DEC_AREA_ID" val="87c11c9672d64c6982079d81792ec8c7"/>
  <p:tag name="KSO_WM_ASSEMBLE_CHIP_INDEX" val="33157b4fbb0c4c06b268025d73d07fde"/>
  <p:tag name="KSO_WM_UNIT_SUPPORT_UNIT_TYPE" val="[&quot;l&quot;,&quot;m&quot;,&quot;n&quot;,&quot;o&quot;,&quot;p&quot;,&quot;q&quot;,&quot;r&quot;,&quot;δ&quot;,&quot;η&quot;,&quot;α&quot;,&quot;β&quot;,&quot;θ&quot;]"/>
  <p:tag name="KSO_WM_UNIT_TEXT_FILL_FORE_SCHEMECOLOR_INDEX_BRIGHTNESS" val="0.25"/>
  <p:tag name="KSO_WM_UNIT_TEXT_FILL_FORE_SCHEMECOLOR_INDEX" val="13"/>
  <p:tag name="KSO_WM_UNIT_TEXT_FILL_TYPE" val="1"/>
  <p:tag name="KSO_WM_TEMPLATE_ASSEMBLE_XID" val="5f005b09c1e42ffd0d0a843d"/>
  <p:tag name="KSO_WM_TEMPLATE_ASSEMBLE_GROUPID" val="5f005b09c1e42ffd0d0a843d"/>
</p:tagLst>
</file>

<file path=ppt/tags/tag5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92,&quot;width&quot;:9101}"/>
</p:tagLst>
</file>

<file path=ppt/tags/tag57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0-06-24T00:05:52&quot;,&quot;maxSize&quot;:{&quot;size1&quot;:82.5},&quot;minSize&quot;:{&quot;size1&quot;:72.5},&quot;normalSize&quot;:{&quot;size1&quot;:77.5},&quot;subLayout&quot;:[{&quot;id&quot;:&quot;2020-06-24T00:05:52&quot;,&quot;margin&quot;:{&quot;bottom&quot;:2.9630000591278076,&quot;left&quot;:3.3870000839233398,&quot;right&quot;:0.84700000286102295,&quot;top&quot;:2.9630000591278076},&quot;type&quot;:0},{&quot;id&quot;:&quot;2020-06-24T00:05:52&quot;,&quot;margin&quot;:{&quot;bottom&quot;:2.9630000591278076,&quot;left&quot;:0,&quot;right&quot;:3.3870000839233398,&quot;top&quot;:2.9630000591278076},&quot;type&quot;:0}],&quot;type&quot;:0}"/>
  <p:tag name="KSO_WM_SLIDE_BACKGROUND" val="[&quot;general&quot;,&quot;frame&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7f2e0e24b822ad86e02046"/>
  <p:tag name="KSO_WM_CHIP_FILLPROP" val="[[{&quot;fill_id&quot;:&quot;b28d2db6e2a9419f97b4dc33244df8b6&quot;,&quot;fill_align&quot;:&quot;lt&quot;,&quot;text_align&quot;:&quot;lt&quot;,&quot;text_direction&quot;:&quot;vertical&quot;,&quot;chip_types&quot;:[&quot;header&quot;]},{&quot;fill_id&quot;:&quot;9b03db969aed4ded91547ba31b5adbe7&quot;,&quot;fill_align&quot;:&quot;rt&quot;,&quot;text_align&quot;:&quot;rt&quot;,&quot;text_direction&quot;:&quot;vertical&quot;,&quot;chip_types&quot;:[&quot;text&quot;]}],[{&quot;fill_id&quot;:&quot;b28d2db6e2a9419f97b4dc33244df8b6&quot;,&quot;fill_align&quot;:&quot;lt&quot;,&quot;text_align&quot;:&quot;lt&quot;,&quot;text_direction&quot;:&quot;vertical&quot;,&quot;chip_types&quot;:[&quot;header&quot;]},{&quot;fill_id&quot;:&quot;9b03db969aed4ded91547ba31b5adbe7&quot;,&quot;fill_align&quot;:&quot;rm&quot;,&quot;text_align&quot;:&quot;lm&quot;,&quot;text_direction&quot;:&quot;horizontal&quot;,&quot;chip_types&quot;:[&quot;diagram&quot;,&quot;picture&quot;,&quot;chart&quot;,&quot;table&quot;,&quot;video&quot;],&quot;support_features&quot;:[&quot;collage&quot;,&quot;carousel&quot;,&quot;creativecrop&quot;]}]]"/>
  <p:tag name="KSO_WM_SLIDE_ID" val="diagram2020842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672*372"/>
  <p:tag name="KSO_WM_SLIDE_POSITION" val="144*84"/>
  <p:tag name="KSO_WM_TAG_VERSION" val="1.0"/>
  <p:tag name="KSO_WM_BEAUTIFY_FLAG" val="#wm#"/>
  <p:tag name="KSO_WM_TEMPLATE_CATEGORY" val="diagram"/>
  <p:tag name="KSO_WM_TEMPLATE_INDEX" val="20208429"/>
  <p:tag name="KSO_WM_SLIDE_LAYOUT" val="a_d"/>
  <p:tag name="KSO_WM_SLIDE_LAYOUT_CNT" val="1_1"/>
  <p:tag name="KSO_WM_CHIP_GROUPID" val="5e7f2e0e24b822ad86e02045"/>
  <p:tag name="KSO_WM_SLIDE_BK_DARK_LIGHT" val="2"/>
  <p:tag name="KSO_WM_SLIDE_BACKGROUND_TYPE" val="frame"/>
  <p:tag name="KSO_WM_SLIDE_SUPPORT_FEATURE_TYPE" val="7"/>
  <p:tag name="KSO_WM_TEMPLATE_ASSEMBLE_XID" val="5ef2285c770fdf8a85bd468f"/>
  <p:tag name="KSO_WM_TEMPLATE_ASSEMBLE_GROUPID" val="5ef2285c770fdf8a85bd468f"/>
</p:tagLst>
</file>

<file path=ppt/tags/tag57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大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08429_1*a*1"/>
  <p:tag name="KSO_WM_TEMPLATE_CATEGORY" val="diagram"/>
  <p:tag name="KSO_WM_TEMPLATE_INDEX" val="20208429"/>
  <p:tag name="KSO_WM_UNIT_LAYERLEVEL" val="1"/>
  <p:tag name="KSO_WM_TAG_VERSION" val="1.0"/>
  <p:tag name="KSO_WM_BEAUTIFY_FLAG" val="#wm#"/>
  <p:tag name="KSO_WM_UNIT_DEFAULT_FONT" val="24;44;4"/>
  <p:tag name="KSO_WM_UNIT_BLOCK" val="0"/>
  <p:tag name="KSO_WM_UNIT_DEC_AREA_ID" val="d1d119246ad340bb95f758f003e8ab1d"/>
  <p:tag name="KSO_WM_CHIP_GROUPID" val="5ed9b8b3eee88846f39f355c"/>
  <p:tag name="KSO_WM_CHIP_XID" val="5ed9b8b3eee88846f39f355d"/>
  <p:tag name="KSO_WM_ASSEMBLE_CHIP_INDEX" val="6f8e6f284128401a9f2fb4df2654db14"/>
  <p:tag name="KSO_WM_UNIT_TEXT_FILL_FORE_SCHEMECOLOR_INDEX_BRIGHTNESS" val="0"/>
  <p:tag name="KSO_WM_UNIT_TEXT_FILL_FORE_SCHEMECOLOR_INDEX" val="13"/>
  <p:tag name="KSO_WM_UNIT_TEXT_FILL_TYPE" val="1"/>
  <p:tag name="KSO_WM_TEMPLATE_ASSEMBLE_XID" val="5ef2285c770fdf8a85bd468f"/>
  <p:tag name="KSO_WM_TEMPLATE_ASSEMBLE_GROUPID" val="5ef2285c770fdf8a85bd468f"/>
</p:tagLst>
</file>

<file path=ppt/tags/tag578.xml><?xml version="1.0" encoding="utf-8"?>
<p:tagLst xmlns:a="http://schemas.openxmlformats.org/drawingml/2006/main" xmlns:r="http://schemas.openxmlformats.org/officeDocument/2006/relationships" xmlns:p="http://schemas.openxmlformats.org/presentationml/2006/main">
  <p:tag name="KSO_WM_UNIT_VALUE" val="1311*2030"/>
  <p:tag name="KSO_WM_UNIT_HIGHLIGHT" val="0"/>
  <p:tag name="KSO_WM_UNIT_COMPATIBLE" val="0"/>
  <p:tag name="KSO_WM_UNIT_DIAGRAM_ISNUMVISUAL" val="0"/>
  <p:tag name="KSO_WM_UNIT_DIAGRAM_ISREFERUNIT" val="0"/>
  <p:tag name="KSO_WM_UNIT_TYPE" val="d"/>
  <p:tag name="KSO_WM_UNIT_INDEX" val="1"/>
  <p:tag name="KSO_WM_UNIT_ID" val="diagram20208429_1*d*1"/>
  <p:tag name="KSO_WM_TEMPLATE_CATEGORY" val="diagram"/>
  <p:tag name="KSO_WM_TEMPLATE_INDEX" val="20208429"/>
  <p:tag name="KSO_WM_UNIT_LAYERLEVEL" val="1"/>
  <p:tag name="KSO_WM_TAG_VERSION" val="1.0"/>
  <p:tag name="KSO_WM_BEAUTIFY_FLAG" val="#wm#"/>
  <p:tag name="KSO_WM_CHIP_GROUPID" val="5e7310da9a230a26b9e88a19"/>
  <p:tag name="KSO_WM_CHIP_XID" val="5e7310da9a230a26b9e88a1a"/>
  <p:tag name="KSO_WM_UNIT_DEC_AREA_ID" val="d43e392a0c804e40be281b479001f749"/>
  <p:tag name="KSO_WM_ASSEMBLE_CHIP_INDEX" val="ee4517ee886c492586063b390c43ac5e"/>
  <p:tag name="KSO_WM_UNIT_PLACING_PICTURE" val="ee4517ee886c492586063b390c43ac5e"/>
  <p:tag name="KSO_WM_UNIT_SUPPORT_UNIT_TYPE" val="[&quot;l&quot;,&quot;m&quot;,&quot;n&quot;,&quot;o&quot;,&quot;p&quot;,&quot;q&quot;,&quot;r&quot;,&quot;δ&quot;,&quot;η&quot;,&quot;α&quot;,&quot;β&quot;,&quot;θ&quot;]"/>
  <p:tag name="KSO_WM_TEMPLATE_ASSEMBLE_XID" val="5ef2285c770fdf8a85bd468f"/>
  <p:tag name="KSO_WM_TEMPLATE_ASSEMBLE_GROUPID" val="5ef2285c770fdf8a85bd468f"/>
</p:tagLst>
</file>

<file path=ppt/tags/tag5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327"/>
  <p:tag name="KSO_WM_TAG_VERSION" val="1.0"/>
  <p:tag name="KSO_WM_SLIDE_ID" val="custom20186327_15"/>
  <p:tag name="KSO_WM_SLIDE_INDEX" val="15"/>
  <p:tag name="KSO_WM_SLIDE_ITEM_CNT" val="0"/>
  <p:tag name="KSO_WM_SLIDE_LAYOUT" val="a"/>
  <p:tag name="KSO_WM_SLIDE_LAYOUT_CNT" val="1"/>
  <p:tag name="KSO_WM_SLIDE_TYPE" val="endPage"/>
  <p:tag name="KSO_WM_SLIDE_SUBTYPE" val="pureTxt"/>
  <p:tag name="KSO_WM_BEAUTIFY_FLAG" val="#wm#"/>
  <p:tag name="KSO_WM_TEMPLATE_SUBCATEGORY" val="0"/>
  <p:tag name="KSO_WM_TEMPLATE_MASTER_TYPE" val="1"/>
  <p:tag name="KSO_WM_TEMPLATE_COLOR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327"/>
  <p:tag name="KSO_WM_TAG_VERSION" val="1.0"/>
  <p:tag name="KSO_WM_UNIT_TYPE" val="a"/>
  <p:tag name="KSO_WM_UNIT_INDEX" val="1"/>
  <p:tag name="KSO_WM_UNIT_ID" val="custom20186327_15*a*1"/>
  <p:tag name="KSO_WM_UNIT_LAYERLEVEL" val="1"/>
  <p:tag name="KSO_WM_UNIT_ISCONTENTSTITLE" val="0"/>
  <p:tag name="KSO_WM_UNIT_HIGHLIGHT" val="0"/>
  <p:tag name="KSO_WM_UNIT_COMPATIBLE" val="0"/>
  <p:tag name="KSO_WM_BEAUTIFY_FLAG" val="#wm#"/>
  <p:tag name="KSO_WM_UNIT_PRESET_TEXT" val="Thank you"/>
  <p:tag name="KSO_WM_UNIT_VALUE" val="26"/>
  <p:tag name="KSO_WM_UNIT_NOCLEAR" val="1"/>
  <p:tag name="KSO_WM_UNIT_DIAGRAM_ISNUMVISUAL" val="0"/>
  <p:tag name="KSO_WM_UNIT_DIAGRAM_ISREFERUNIT" val="0"/>
</p:tagLst>
</file>

<file path=ppt/tags/tag5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18,&quot;width&quot;:5333}"/>
</p:tagLst>
</file>

<file path=ppt/tags/tag582.xml><?xml version="1.0" encoding="utf-8"?>
<p:tagLst xmlns:a="http://schemas.openxmlformats.org/drawingml/2006/main" xmlns:r="http://schemas.openxmlformats.org/officeDocument/2006/relationships" xmlns:p="http://schemas.openxmlformats.org/presentationml/2006/main">
  <p:tag name="KSO_WM_SLIDE_ID" val="diagram20201371_1"/>
  <p:tag name="KSO_WM_TEMPLATE_SUBCATEGORY" val="0"/>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1371"/>
  <p:tag name="KSO_WM_SLIDE_LAYOUT" val="a"/>
  <p:tag name="KSO_WM_SLIDE_LAYOUT_CNT" val="1"/>
  <p:tag name="KSO_WM_TEMPLATE_MASTER_TYPE" val="0"/>
  <p:tag name="KSO_WM_TEMPLATE_COLOR_TYPE" val="1"/>
  <p:tag name="KSO_WM_SLIDE_BK_DARK_LIGHT" val="2"/>
  <p:tag name="KSO_WM_SLIDE_BACKGROUND_TYPE" val="general"/>
</p:tagLst>
</file>

<file path=ppt/tags/tag5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371_1*i*4"/>
  <p:tag name="KSO_WM_TEMPLATE_CATEGORY" val="diagram"/>
  <p:tag name="KSO_WM_TEMPLATE_INDEX" val="20201371"/>
  <p:tag name="KSO_WM_UNIT_LAYERLEVEL" val="1"/>
  <p:tag name="KSO_WM_TAG_VERSION" val="1.0"/>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371_1*i*1"/>
  <p:tag name="KSO_WM_TEMPLATE_CATEGORY" val="diagram"/>
  <p:tag name="KSO_WM_TEMPLATE_INDEX" val="20201371"/>
  <p:tag name="KSO_WM_UNIT_LAYERLEVEL" val="1"/>
  <p:tag name="KSO_WM_TAG_VERSION" val="1.0"/>
  <p:tag name="KSO_WM_BEAUTIFY_FLAG" val="#wm#"/>
  <p:tag name="KSO_WM_UNIT_FILL_FORE_SCHEMECOLOR_INDEX_BRIGHTNESS" val="0"/>
  <p:tag name="KSO_WM_UNIT_FILL_FORE_SCHEMECOLOR_INDEX" val="15"/>
  <p:tag name="KSO_WM_UNI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371_1*a*1"/>
  <p:tag name="KSO_WM_TEMPLATE_CATEGORY" val="diagram"/>
  <p:tag name="KSO_WM_TEMPLATE_INDEX" val="20201371"/>
  <p:tag name="KSO_WM_UNIT_LAYERLEVEL" val="1"/>
  <p:tag name="KSO_WM_TAG_VERSION" val="1.0"/>
  <p:tag name="KSO_WM_BEAUTIFY_FLAG" val="#wm#"/>
  <p:tag name="KSO_WM_UNIT_PRESET_TEXT" val="产品更新换代较快&#10;如何持续的研发新产品？"/>
  <p:tag name="KSO_WM_UNIT_ISNUMDGMTITLE" val="0"/>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371_1*i*2"/>
  <p:tag name="KSO_WM_TEMPLATE_CATEGORY" val="diagram"/>
  <p:tag name="KSO_WM_TEMPLATE_INDEX" val="20201371"/>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SHADOW_SCHEMECOLOR_INDEX_BRIGHTNESS" val="0.05"/>
  <p:tag name="KSO_WM_UNIT_SHADOW_SCHEMECOLOR_INDEX" val="13"/>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371_1*i*3"/>
  <p:tag name="KSO_WM_TEMPLATE_CATEGORY" val="diagram"/>
  <p:tag name="KSO_WM_TEMPLATE_INDEX" val="20201371"/>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SHADOW_SCHEMECOLOR_INDEX_BRIGHTNESS" val="0.05"/>
  <p:tag name="KSO_WM_UNIT_SHADOW_SCHEMECOLOR_INDEX" val="13"/>
</p:tagLst>
</file>

<file path=ppt/tags/tag5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17,&quot;width&quot;:8498}"/>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19,&quot;width&quot;:5180}"/>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6681"/>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党政风&quot;]},&quot;slide_type&quot;:[&quot;text&quot;],&quot;aspect_ratio&quot;:&quot;16:9&quot;}"/>
  <p:tag name="KSO_WM_CHIP_XID" val="5e9e66a173d2384101fd9d0f"/>
  <p:tag name="KSO_WM_CHIP_FILLPROP" val="[[{&quot;fill_id&quot;:&quot;2084ea48b9ca4b45af5bba9719be9354&quot;,&quot;fill_align&quot;:&quot;cm&quot;,&quot;text_align&quot;:&quot;cm&quot;,&quot;text_direction&quot;:&quot;horizontal&quot;,&quot;chip_types&quot;:[&quot;picture&quot;]},{&quot;fill_id&quot;:&quot;285c99399d7648f49992511c251248ae&quot;,&quot;fill_align&quot;:&quot;lb&quot;,&quot;text_align&quot;:&quot;lb&quot;,&quot;text_direction&quot;:&quot;horizontal&quot;,&quot;chip_types&quot;:[&quot;text&quot;,&quot;header&quot;]},{&quot;fill_id&quot;:&quot;16b3e48135a644cf955f5eb06283f29c&quot;,&quot;fill_align&quot;:&quot;lt&quot;,&quot;text_align&quot;:&quot;lt&quot;,&quot;text_direction&quot;:&quot;horizontal&quot;,&quot;chip_types&quot;:[&quot;text&quot;]}]]"/>
  <p:tag name="KSO_WM_SLIDE_ID" val="diagram2020668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444"/>
  <p:tag name="KSO_WM_SLIDE_POSITION" val="0*47"/>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06-19T21:17:47&quot;,&quot;maxSize&quot;:{&quot;size1&quot;:42.200000000000003},&quot;minSize&quot;:{&quot;size1&quot;:35.600000000000001},&quot;normalSize&quot;:{&quot;size1&quot;:37.799999999999997},&quot;subLayout&quot;:[{&quot;id&quot;:&quot;2020-06-19T21:17:47&quot;,&quot;margin&quot;:{&quot;bottom&quot;:0,&quot;left&quot;:2.5399999618530273,&quot;right&quot;:18.202999114990234,&quot;top&quot;:5.0799999237060547},&quot;type&quot;:0},{&quot;id&quot;:&quot;2020-06-19T21:17:47&quot;,&quot;margin&quot;:{&quot;bottom&quot;:5.0799999237060547,&quot;left&quot;:2.5399999618530273,&quot;right&quot;:18.202999114990234,&quot;top&quot;:0.42300000786781311},&quot;type&quot;:0}],&quot;type&quot;:0}"/>
  <p:tag name="KSO_WM_CHIP_GROUPID" val="5e9e66a173d2384101fd9d0e"/>
  <p:tag name="KSO_WM_SLIDE_BK_DARK_LIGHT" val="2"/>
  <p:tag name="KSO_WM_SLIDE_BACKGROUND_TYPE" val="general"/>
  <p:tag name="KSO_WM_SLIDE_SUPPORT_FEATURE_TYPE" val="0"/>
  <p:tag name="KSO_WM_TEMPLATE_ASSEMBLE_XID" val="5eecbaf6a758c1ec0b708ab2"/>
  <p:tag name="KSO_WM_TEMPLATE_ASSEMBLE_GROUPID" val="5eecbaf6a758c1ec0b708ab2"/>
</p:tagLst>
</file>

<file path=ppt/tags/tag59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6681_1*i*1"/>
  <p:tag name="KSO_WM_TEMPLATE_CATEGORY" val="diagram"/>
  <p:tag name="KSO_WM_TEMPLATE_INDEX" val="20206681"/>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66a173d2384101fd9d0e"/>
  <p:tag name="KSO_WM_CHIP_XID" val="5e9e66a173d2384101fd9d0f"/>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760"/>
  <p:tag name="KSO_WM_TEMPLATE_ASSEMBLE_XID" val="5eecbaf6a758c1ec0b708ab2"/>
  <p:tag name="KSO_WM_TEMPLATE_ASSEMBLE_GROUPID" val="5eecbaf6a758c1ec0b708ab2"/>
</p:tagLst>
</file>

<file path=ppt/tags/tag594.xml><?xml version="1.0" encoding="utf-8"?>
<p:tagLst xmlns:a="http://schemas.openxmlformats.org/drawingml/2006/main" xmlns:r="http://schemas.openxmlformats.org/officeDocument/2006/relationships" xmlns:p="http://schemas.openxmlformats.org/presentationml/2006/main">
  <p:tag name="KSO_WM_UNIT_VALUE" val="1565*1777"/>
  <p:tag name="KSO_WM_UNIT_HIGHLIGHT" val="0"/>
  <p:tag name="KSO_WM_UNIT_COMPATIBLE" val="1"/>
  <p:tag name="KSO_WM_UNIT_DIAGRAM_ISNUMVISUAL" val="0"/>
  <p:tag name="KSO_WM_UNIT_DIAGRAM_ISREFERUNIT" val="0"/>
  <p:tag name="KSO_WM_UNIT_TYPE" val="d"/>
  <p:tag name="KSO_WM_UNIT_INDEX" val="1"/>
  <p:tag name="KSO_WM_UNIT_ID" val="diagram20206681_1*d*1"/>
  <p:tag name="KSO_WM_TEMPLATE_CATEGORY" val="diagram"/>
  <p:tag name="KSO_WM_TEMPLATE_INDEX" val="20206681"/>
  <p:tag name="KSO_WM_UNIT_LAYERLEVEL" val="1"/>
  <p:tag name="KSO_WM_TAG_VERSION" val="1.0"/>
  <p:tag name="KSO_WM_BEAUTIFY_FLAG" val="#wm#"/>
  <p:tag name="KSO_WM_CHIP_GROUPID" val="5ebcef230ac41c4a0a52539b"/>
  <p:tag name="KSO_WM_CHIP_XID" val="5ebcef230ac41c4a0a52539c"/>
  <p:tag name="KSO_WM_UNIT_DEC_AREA_ID" val="b62baea1fe4b49cd9dedc17f5abcd627"/>
  <p:tag name="KSO_WM_ASSEMBLE_CHIP_INDEX" val="ed9546fc7e8f4feaa68b20583a9f17e3"/>
  <p:tag name="KSO_WM_UNIT_PLACING_PICTURE" val="ed9546fc7e8f4feaa68b20583a9f17e3"/>
  <p:tag name="KSO_WM_TEMPLATE_ASSEMBLE_XID" val="5eecbaf6a758c1ec0b708ab2"/>
  <p:tag name="KSO_WM_TEMPLATE_ASSEMBLE_GROUPID" val="5eecbaf6a758c1ec0b708ab2"/>
</p:tagLst>
</file>

<file path=ppt/tags/tag5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6681_1*a*1"/>
  <p:tag name="KSO_WM_TEMPLATE_CATEGORY" val="diagram"/>
  <p:tag name="KSO_WM_TEMPLATE_INDEX" val="20206681"/>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23f57d048a643c7966d1378904c320e"/>
  <p:tag name="KSO_WM_ASSEMBLE_CHIP_INDEX" val="becfdd92db274d418b2c230236bb9fe8"/>
  <p:tag name="KSO_WM_UNIT_TEXT_FILL_FORE_SCHEMECOLOR_INDEX_BRIGHTNESS" val="0"/>
  <p:tag name="KSO_WM_UNIT_TEXT_FILL_FORE_SCHEMECOLOR_INDEX" val="13"/>
  <p:tag name="KSO_WM_UNIT_TEXT_FILL_TYPE" val="1"/>
  <p:tag name="KSO_WM_TEMPLATE_ASSEMBLE_XID" val="5eecbaf6a758c1ec0b708ab2"/>
  <p:tag name="KSO_WM_TEMPLATE_ASSEMBLE_GROUPID" val="5eecbaf6a758c1ec0b708ab2"/>
</p:tagLst>
</file>

<file path=ppt/tags/tag59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6681_1*f*1"/>
  <p:tag name="KSO_WM_TEMPLATE_CATEGORY" val="diagram"/>
  <p:tag name="KSO_WM_TEMPLATE_INDEX" val="20206681"/>
  <p:tag name="KSO_WM_UNIT_LAYERLEVEL" val="1"/>
  <p:tag name="KSO_WM_TAG_VERSION" val="1.0"/>
  <p:tag name="KSO_WM_BEAUTIFY_FLAG" val="#wm#"/>
  <p:tag name="KSO_WM_UNIT_DEFAULT_FONT" val="14;20;2"/>
  <p:tag name="KSO_WM_UNIT_BLOCK" val="0"/>
  <p:tag name="KSO_WM_UNIT_VALUE" val="100"/>
  <p:tag name="KSO_WM_UNIT_SHOW_EDIT_AREA_INDICATION" val="1"/>
  <p:tag name="KSO_WM_CHIP_GROUPID" val="5e6b05596848fb12bee65ac8"/>
  <p:tag name="KSO_WM_CHIP_XID" val="5e6b05596848fb12bee65aca"/>
  <p:tag name="KSO_WM_UNIT_DEC_AREA_ID" val="981731e3e1334d6ead1cb51357da0028"/>
  <p:tag name="KSO_WM_ASSEMBLE_CHIP_INDEX" val="db5cb9ca98ad427eb2ddc1610a1aa96b"/>
  <p:tag name="KSO_WM_UNIT_TEXT_FILL_FORE_SCHEMECOLOR_INDEX_BRIGHTNESS" val="0.25"/>
  <p:tag name="KSO_WM_UNIT_TEXT_FILL_FORE_SCHEMECOLOR_INDEX" val="13"/>
  <p:tag name="KSO_WM_UNIT_TEXT_FILL_TYPE" val="1"/>
  <p:tag name="KSO_WM_TEMPLATE_ASSEMBLE_XID" val="5eecbaf6a758c1ec0b708ab2"/>
  <p:tag name="KSO_WM_TEMPLATE_ASSEMBLE_GROUPID" val="5eecbaf6a758c1ec0b708ab2"/>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191"/>
  <p:tag name="KSO_WM_SLIDE_LAYOUT_INFO" val="{&quot;backgroundInfo&quot;:[{&quot;bottom&quot;:0,&quot;bottomAbs&quot;:false,&quot;left&quot;:0,&quot;leftAbs&quot;:false,&quot;right&quot;:0,&quot;rightAbs&quot;:false,&quot;top&quot;:0,&quot;topAbs&quot;:false,&quot;type&quot;:&quot;general&quot;}],&quot;direction&quot;:1,&quot;id&quot;:&quot;2020-06-11T11:33:49&quot;,&quot;maxSize&quot;:{&quot;size1&quot;:45},&quot;minSize&quot;:{&quot;size1&quot;:45},&quot;normalSize&quot;:{&quot;size1&quot;:45},&quot;subLayout&quot;:[{&quot;id&quot;:&quot;2020-06-11T11:33:49&quot;,&quot;margin&quot;:{&quot;bottom&quot;:4.2329998016357422,&quot;left&quot;:2.5399999618530273,&quot;right&quot;:-4.0106188430532284e-15,&quot;top&quot;:4.2329998016357422},&quot;type&quot;:0},{&quot;id&quot;:&quot;2020-06-11T11:33:49&quot;,&quot;type&quot;:0}],&quot;type&quot;:0}"/>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9e9177660c33b3b8e63fe2"/>
  <p:tag name="KSO_WM_CHIP_FILLPROP" val="[[{&quot;fill_id&quot;:&quot;f4cb090f17734dd58aa86343ea972a3c&quot;,&quot;fill_align&quot;:&quot;cm&quot;,&quot;text_align&quot;:&quot;lm&quot;,&quot;text_direction&quot;:&quot;horizontal&quot;,&quot;chip_types&quot;:[&quot;picture&quot;]},{&quot;fill_id&quot;:&quot;6008405280514e15b582e9debd04c0b9&quot;,&quot;fill_align&quot;:&quot;cm&quot;,&quot;text_align&quot;:&quot;lm&quot;,&quot;text_direction&quot;:&quot;horizontal&quot;,&quot;chip_types&quot;:[&quot;text&quot;,&quot;header&quot;]}]]"/>
  <p:tag name="KSO_WM_SLIDE_ID" val="diagram2020719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SLIDE_LAYOUT" val="d_f"/>
  <p:tag name="KSO_WM_SLIDE_LAYOUT_CNT" val="1_1"/>
  <p:tag name="KSO_WM_CHIP_GROUPID" val="5e9e9177660c33b3b8e63fe1"/>
  <p:tag name="KSO_WM_SLIDE_BK_DARK_LIGHT" val="2"/>
  <p:tag name="KSO_WM_SLIDE_BACKGROUND_TYPE" val="general"/>
  <p:tag name="KSO_WM_SLIDE_SUPPORT_FEATURE_TYPE" val="0"/>
  <p:tag name="KSO_WM_TEMPLATE_ASSEMBLE_XID" val="5ee1a61aafe44fab1839c468"/>
  <p:tag name="KSO_WM_TEMPLATE_ASSEMBLE_GROUPID" val="5ee1a61aafe44fab1839c468"/>
</p:tagLst>
</file>

<file path=ppt/tags/tag59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191_1*i*1"/>
  <p:tag name="KSO_WM_TEMPLATE_CATEGORY" val="diagram"/>
  <p:tag name="KSO_WM_TEMPLATE_INDEX" val="20207191"/>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177660c33b3b8e63fe1"/>
  <p:tag name="KSO_WM_CHIP_XID" val="5e9e9177660c33b3b8e63f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1a61aafe44fab1839c468"/>
  <p:tag name="KSO_WM_TEMPLATE_ASSEMBLE_GROUPID" val="5ee1a61aafe44fab1839c468"/>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VALUE" val="1904*1886"/>
  <p:tag name="KSO_WM_UNIT_HIGHLIGHT" val="0"/>
  <p:tag name="KSO_WM_UNIT_COMPATIBLE" val="1"/>
  <p:tag name="KSO_WM_UNIT_DIAGRAM_ISNUMVISUAL" val="0"/>
  <p:tag name="KSO_WM_UNIT_DIAGRAM_ISREFERUNIT" val="0"/>
  <p:tag name="KSO_WM_UNIT_TYPE" val="d"/>
  <p:tag name="KSO_WM_UNIT_INDEX" val="1"/>
  <p:tag name="KSO_WM_UNIT_ID" val="diagram20207191_1*d*1"/>
  <p:tag name="KSO_WM_TEMPLATE_CATEGORY" val="diagram"/>
  <p:tag name="KSO_WM_TEMPLATE_INDEX" val="20207191"/>
  <p:tag name="KSO_WM_UNIT_LAYERLEVEL" val="1"/>
  <p:tag name="KSO_WM_TAG_VERSION" val="1.0"/>
  <p:tag name="KSO_WM_BEAUTIFY_FLAG" val="#wm#"/>
  <p:tag name="KSO_WM_CHIP_GROUPID" val="5e7310da9a230a26b9e88a19"/>
  <p:tag name="KSO_WM_CHIP_XID" val="5e7310da9a230a26b9e88a1a"/>
  <p:tag name="KSO_WM_UNIT_DEC_AREA_ID" val="8e53302109b54e18b994232c7d9e9eff"/>
  <p:tag name="KSO_WM_ASSEMBLE_CHIP_INDEX" val="36ab1ed37fc042b08ede45dd2b79ba45"/>
  <p:tag name="KSO_WM_UNIT_PLACING_PICTURE" val="36ab1ed37fc042b08ede45dd2b79ba45"/>
  <p:tag name="KSO_WM_TEMPLATE_ASSEMBLE_XID" val="5ee1a61aafe44fab1839c468"/>
  <p:tag name="KSO_WM_TEMPLATE_ASSEMBLE_GROUPID" val="5ee1a61aafe44fab1839c468"/>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191_1*i*2"/>
  <p:tag name="KSO_WM_TEMPLATE_CATEGORY" val="diagram"/>
  <p:tag name="KSO_WM_TEMPLATE_INDEX" val="20207191"/>
  <p:tag name="KSO_WM_UNIT_LAYERLEVEL" val="1"/>
  <p:tag name="KSO_WM_TAG_VERSION" val="1.0"/>
  <p:tag name="KSO_WM_BEAUTIFY_FLAG" val="#wm#"/>
  <p:tag name="KSO_WM_UNIT_BLOCK" val="0"/>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9e9177660c33b3b8e63fe1"/>
  <p:tag name="KSO_WM_CHIP_XID" val="5e9e9177660c33b3b8e63fe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275"/>
  <p:tag name="KSO_WM_TEMPLATE_ASSEMBLE_XID" val="5ee1a61aafe44fab1839c468"/>
  <p:tag name="KSO_WM_TEMPLATE_ASSEMBLE_GROUPID" val="5ee1a61aafe44fab1839c468"/>
</p:tagLst>
</file>

<file path=ppt/tags/tag60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191_1*f*1"/>
  <p:tag name="KSO_WM_TEMPLATE_CATEGORY" val="diagram"/>
  <p:tag name="KSO_WM_TEMPLATE_INDEX" val="20207191"/>
  <p:tag name="KSO_WM_UNIT_LAYERLEVEL" val="1"/>
  <p:tag name="KSO_WM_TAG_VERSION" val="1.0"/>
  <p:tag name="KSO_WM_BEAUTIFY_FLAG" val="#wm#"/>
  <p:tag name="KSO_WM_UNIT_DEFAULT_FONT" val="14;20;2"/>
  <p:tag name="KSO_WM_UNIT_BLOCK" val="0"/>
  <p:tag name="KSO_WM_CHIP_GROUPID" val="5e6b05596848fb12bee65ac8"/>
  <p:tag name="KSO_WM_CHIP_XID" val="5e6b05596848fb12bee65aca"/>
  <p:tag name="KSO_WM_UNIT_DEC_AREA_ID" val="8319016cfaac473ea8eb6c9fb141a635"/>
  <p:tag name="KSO_WM_ASSEMBLE_CHIP_INDEX" val="dd1b580907a8423189dbb3d2ff4e3649"/>
  <p:tag name="KSO_WM_UNIT_TEXT_FILL_FORE_SCHEMECOLOR_INDEX_BRIGHTNESS" val="0.25"/>
  <p:tag name="KSO_WM_UNIT_TEXT_FILL_FORE_SCHEMECOLOR_INDEX" val="13"/>
  <p:tag name="KSO_WM_UNIT_TEXT_FILL_TYPE" val="1"/>
  <p:tag name="KSO_WM_UNIT_VALUE" val="140"/>
  <p:tag name="KSO_WM_TEMPLATE_ASSEMBLE_XID" val="5ee1a61aafe44fab1839c468"/>
  <p:tag name="KSO_WM_TEMPLATE_ASSEMBLE_GROUPID" val="5ee1a61aafe44fab1839c468"/>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91"/>
  <p:tag name="KSO_WM_SLIDE_BACKGROUND" val="[&quot;general&quot;,&quot;frame&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6f0058605d5daf04fe5fa4"/>
  <p:tag name="KSO_WM_CHIP_FILLPROP" val="[[{&quot;fill_id&quot;:&quot;f56cd11dce384c67a04fddbd387da9e0&quot;,&quot;fill_align&quot;:&quot;rm&quot;,&quot;text_align&quot;:&quot;lm&quot;,&quot;text_direction&quot;:&quot;horizontal&quot;,&quot;chip_types&quot;:[&quot;pictext&quot;,&quot;picture&quot;,&quot;header&quot;,&quot;chart&quot;,&quot;table&quot;],&quot;support_features&quot;:[&quot;collage&quot;,&quot;carousel&quot;]},{&quot;fill_id&quot;:&quot;afd76a6f628c418d84be99318ed3c332&quot;,&quot;fill_align&quot;:&quot;lm&quot;,&quot;text_align&quot;:&quot;lm&quot;,&quot;text_direction&quot;:&quot;horizontal&quot;,&quot;chip_types&quot;:[&quot;diagram&quot;,&quot;pictext&quot;,&quot;text&quot;,&quot;picture&quot;,&quot;chart&quot;,&quot;table&quot;,&quot;video&quot;],&quot;support_features&quot;:[&quot;collage&quot;,&quot;carousel&quot;]}],[{&quot;fill_id&quot;:&quot;f56cd11dce384c67a04fddbd387da9e0&quot;,&quot;fill_align&quot;:&quot;rt&quot;,&quot;text_align&quot;:&quot;lt&quot;,&quot;text_direction&quot;:&quot;horizontal&quot;,&quot;chip_types&quot;:[&quot;text&quot;,&quot;header&quot;]},{&quot;fill_id&quot;:&quot;afd76a6f628c418d84be99318ed3c332&quot;,&quot;fill_align&quot;:&quot;lm&quot;,&quot;text_align&quot;:&quot;lm&quot;,&quot;text_direction&quot;:&quot;horizontal&quot;,&quot;chip_types&quot;:[&quot;diagram&quot;,&quot;pictext&quot;,&quot;picture&quot;,&quot;chart&quot;,&quot;table&quot;,&quot;video&quot;],&quot;support_features&quot;:[&quot;collage&quot;,&quot;carousel&quot;]}]]"/>
  <p:tag name="KSO_WM_SLIDE_ID" val="diagram2020759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68*253"/>
  <p:tag name="KSO_WM_SLIDE_POSITION" val="96*143"/>
  <p:tag name="KSO_WM_TAG_VERSION" val="1.0"/>
  <p:tag name="KSO_WM_SLIDE_LAYOUT" val="d"/>
  <p:tag name="KSO_WM_SLIDE_LAYOUT_CNT" val="2"/>
  <p:tag name="KSO_WM_CHIP_GROUPID" val="5e6f0058605d5daf04fe5fa3"/>
  <p:tag name="KSO_WM_SLIDE_BK_DARK_LIGHT" val="2"/>
  <p:tag name="KSO_WM_SLIDE_BACKGROUND_TYPE" val="frame"/>
  <p:tag name="KSO_WM_SLIDE_SUPPORT_FEATURE_TYPE" val="0"/>
  <p:tag name="KSO_WM_TEMPLATE_ASSEMBLE_XID" val="5ef2284e770fdf8a85bd463c"/>
  <p:tag name="KSO_WM_TEMPLATE_ASSEMBLE_GROUPID" val="5ef2284e770fdf8a85bd463c"/>
  <p:tag name="KSO_WM_TEMPLATE_THUMBS_INDEX" val="1、5、6、7、8、9、10、11、12、13、14"/>
  <p:tag name="KSO_WM_TEMPLATE_MASTER_THUMB_INDEX" val="1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0-09-13T12:24:25&quot;,&quot;maxSize&quot;:{&quot;size1&quot;:38.799999999999997},&quot;minSize&quot;:{&quot;size1&quot;:33.799999999999997},&quot;normalSize&quot;:{&quot;size1&quot;:36.399999999999999},&quot;subLayout&quot;:[{&quot;id&quot;:&quot;2020-09-13T12:24:25&quot;,&quot;margin&quot;:{&quot;bottom&quot;:1.6929999589920044,&quot;left&quot;:2.5399999618530273,&quot;right&quot;:0.0010000000474974513,&quot;top&quot;:1.6929999589920044},&quot;type&quot;:0},{&quot;id&quot;:&quot;2020-09-13T12:24:25&quot;,&quot;margin&quot;:{&quot;bottom&quot;:1.6929999589920044,&quot;left&quot;:0.84700000286102295,&quot;right&quot;:2.5399999618530273,&quot;top&quot;:1.6929999589920044},&quot;type&quot;:0}],&quot;type&quot;:0}"/>
  <p:tag name="KSO_WM_SLIDE_CAN_ADD_NAVIGATION" val="1"/>
</p:tagLst>
</file>

<file path=ppt/tags/tag60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UNIT_VALUE" val="888*888"/>
  <p:tag name="KSO_WM_UNIT_HIGHLIGHT" val="0"/>
  <p:tag name="KSO_WM_UNIT_COMPATIBLE" val="0"/>
  <p:tag name="KSO_WM_UNIT_DIAGRAM_ISNUMVISUAL" val="0"/>
  <p:tag name="KSO_WM_UNIT_DIAGRAM_ISREFERUNIT" val="0"/>
  <p:tag name="KSO_WM_UNIT_TYPE" val="d"/>
  <p:tag name="KSO_WM_UNIT_INDEX" val="2"/>
  <p:tag name="KSO_WM_UNIT_ID" val="diagram20207591_1*d*2"/>
  <p:tag name="KSO_WM_TEMPLATE_CATEGORY" val="diagram"/>
  <p:tag name="KSO_WM_TEMPLATE_INDEX" val="20207591"/>
  <p:tag name="KSO_WM_UNIT_LAYERLEVEL" val="1"/>
  <p:tag name="KSO_WM_TAG_VERSION" val="1.0"/>
  <p:tag name="KSO_WM_BEAUTIFY_FLAG" val="#wm#"/>
  <p:tag name="KSO_WM_CHIP_GROUPID" val="5e7310da9a230a26b9e88a19"/>
  <p:tag name="KSO_WM_CHIP_XID" val="5e7310da9a230a26b9e88a1a"/>
  <p:tag name="KSO_WM_UNIT_DEC_AREA_ID" val="b9f7a10715b84875bed3587f5ff4e3c8"/>
  <p:tag name="KSO_WM_ASSEMBLE_CHIP_INDEX" val="9a97bbc46dc4466a833c005f58f3d5be"/>
  <p:tag name="KSO_WM_UNIT_PLACING_PICTURE" val="9a97bbc46dc4466a833c005f58f3d5be"/>
  <p:tag name="KSO_WM_UNIT_SUPPORT_UNIT_TYPE" val="[&quot;α&quot;,&quot;β&quot;]"/>
  <p:tag name="KSO_WM_TEMPLATE_ASSEMBLE_XID" val="5ef2284e770fdf8a85bd463c"/>
  <p:tag name="KSO_WM_TEMPLATE_ASSEMBLE_GROUPID" val="5ef2284e770fdf8a85bd463c"/>
  <p:tag name="KSO_WM_UNIT_PICTURE_CLIP_FLAG" val="0"/>
</p:tagLst>
</file>

<file path=ppt/tags/tag606.xml><?xml version="1.0" encoding="utf-8"?>
<p:tagLst xmlns:a="http://schemas.openxmlformats.org/drawingml/2006/main" xmlns:r="http://schemas.openxmlformats.org/officeDocument/2006/relationships" xmlns:p="http://schemas.openxmlformats.org/presentationml/2006/main">
  <p:tag name="KSO_WM_UNIT_VALUE" val="888*1734"/>
  <p:tag name="KSO_WM_UNIT_HIGHLIGHT" val="0"/>
  <p:tag name="KSO_WM_UNIT_COMPATIBLE" val="0"/>
  <p:tag name="KSO_WM_UNIT_DIAGRAM_ISNUMVISUAL" val="0"/>
  <p:tag name="KSO_WM_UNIT_DIAGRAM_ISREFERUNIT" val="0"/>
  <p:tag name="KSO_WM_UNIT_TYPE" val="d"/>
  <p:tag name="KSO_WM_UNIT_INDEX" val="1"/>
  <p:tag name="KSO_WM_UNIT_ID" val="diagram20207591_1*d*1"/>
  <p:tag name="KSO_WM_TEMPLATE_CATEGORY" val="diagram"/>
  <p:tag name="KSO_WM_TEMPLATE_INDEX" val="20207591"/>
  <p:tag name="KSO_WM_UNIT_LAYERLEVEL" val="1"/>
  <p:tag name="KSO_WM_TAG_VERSION" val="1.0"/>
  <p:tag name="KSO_WM_BEAUTIFY_FLAG" val="#wm#"/>
  <p:tag name="KSO_WM_CHIP_GROUPID" val="5e7310da9a230a26b9e88a19"/>
  <p:tag name="KSO_WM_CHIP_XID" val="5e7310da9a230a26b9e88a1a"/>
  <p:tag name="KSO_WM_UNIT_DEC_AREA_ID" val="46e9f4743f604f3a97681c801abb7290"/>
  <p:tag name="KSO_WM_ASSEMBLE_CHIP_INDEX" val="65d9e58988304ebd8b1d4f927bd81130"/>
  <p:tag name="KSO_WM_UNIT_PLACING_PICTURE" val="65d9e58988304ebd8b1d4f927bd81130"/>
  <p:tag name="KSO_WM_UNIT_SUPPORT_UNIT_TYPE" val="[&quot;l&quot;,&quot;m&quot;,&quot;n&quot;,&quot;o&quot;,&quot;p&quot;,&quot;q&quot;,&quot;r&quot;,&quot;δ&quot;,&quot;η&quot;,&quot;α&quot;,&quot;β&quot;,&quot;θ&quot;]"/>
  <p:tag name="KSO_WM_TEMPLATE_ASSEMBLE_XID" val="5ef2284e770fdf8a85bd463c"/>
  <p:tag name="KSO_WM_TEMPLATE_ASSEMBLE_GROUPID" val="5ef2284e770fdf8a85bd463c"/>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2D3E6A"/>
      </a:dk2>
      <a:lt2>
        <a:srgbClr val="374E86"/>
      </a:lt2>
      <a:accent1>
        <a:srgbClr val="4D84F6"/>
      </a:accent1>
      <a:accent2>
        <a:srgbClr val="319CE4"/>
      </a:accent2>
      <a:accent3>
        <a:srgbClr val="35B1D7"/>
      </a:accent3>
      <a:accent4>
        <a:srgbClr val="39C5B3"/>
      </a:accent4>
      <a:accent5>
        <a:srgbClr val="3BD177"/>
      </a:accent5>
      <a:accent6>
        <a:srgbClr val="85D63F"/>
      </a:accent6>
      <a:hlink>
        <a:srgbClr val="658BD5"/>
      </a:hlink>
      <a:folHlink>
        <a:srgbClr val="9F67A3"/>
      </a:folHlink>
    </a:clrScheme>
    <a:fontScheme name="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3393</Words>
  <Application>Microsoft Office PowerPoint</Application>
  <PresentationFormat>宽屏</PresentationFormat>
  <Paragraphs>283</Paragraphs>
  <Slides>55</Slides>
  <Notes>55</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55</vt:i4>
      </vt:variant>
    </vt:vector>
  </HeadingPairs>
  <TitlesOfParts>
    <vt:vector size="67" baseType="lpstr">
      <vt:lpstr>等线</vt:lpstr>
      <vt:lpstr>等线 Light</vt:lpstr>
      <vt:lpstr>汉仪旗黑-85S</vt:lpstr>
      <vt:lpstr>宋体</vt:lpstr>
      <vt:lpstr>微软雅黑</vt:lpstr>
      <vt:lpstr>微软雅黑 Light</vt:lpstr>
      <vt:lpstr>Arial</vt:lpstr>
      <vt:lpstr>Calibri</vt:lpstr>
      <vt:lpstr>Wingdings</vt:lpstr>
      <vt:lpstr>Office 主题​​</vt:lpstr>
      <vt:lpstr>3_Office 主题​​</vt:lpstr>
      <vt:lpstr>1_Office 主题​​</vt:lpstr>
      <vt:lpstr> 上海麦士 &amp; 予芯智能   联合开发 </vt:lpstr>
      <vt:lpstr>PowerPoint 演示文稿</vt:lpstr>
      <vt:lpstr>PowerPoint 演示文稿</vt:lpstr>
      <vt:lpstr>PowerPoint 演示文稿</vt:lpstr>
      <vt:lpstr>PowerPoint 演示文稿</vt:lpstr>
      <vt:lpstr>PowerPoint 演示文稿</vt:lpstr>
      <vt:lpstr>PowerPoint 演示文稿</vt:lpstr>
      <vt:lpstr>请从资料中找出“EN25QH128A.PDF”数据手册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285</cp:revision>
  <dcterms:created xsi:type="dcterms:W3CDTF">2020-06-18T03:30:00Z</dcterms:created>
  <dcterms:modified xsi:type="dcterms:W3CDTF">2020-09-18T11:27:40Z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